
<file path=[Content_Types].xml><?xml version="1.0" encoding="utf-8"?>
<Types xmlns="http://schemas.openxmlformats.org/package/2006/content-types">
  <Default Extension="xml" ContentType="application/xml"/>
  <Default Extension="jpeg" ContentType="image/jpeg"/>
  <Default Extension="jpg" ContentType="image/jpeg"/>
  <Default Extension="rels" ContentType="application/vnd.openxmlformats-package.relationships+xml"/>
  <Default Extension="m4a" ContentType="audio/unknown"/>
  <Default Extension="bin" ContentType="application/vnd.openxmlformats-officedocument.presentationml.printerSettings"/>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0" r:id="rId6"/>
    <p:sldId id="261" r:id="rId7"/>
    <p:sldId id="262" r:id="rId8"/>
    <p:sldId id="263" r:id="rId9"/>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8E93"/>
    <a:srgbClr val="FF4564"/>
    <a:srgbClr val="FF6666"/>
  </p:clrMru>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58" autoAdjust="0"/>
    <p:restoredTop sz="94643" autoAdjust="0"/>
  </p:normalViewPr>
  <p:slideViewPr>
    <p:cSldViewPr snapToGrid="0" snapToObjects="1">
      <p:cViewPr>
        <p:scale>
          <a:sx n="130" d="100"/>
          <a:sy n="130" d="100"/>
        </p:scale>
        <p:origin x="-376" y="-160"/>
      </p:cViewPr>
      <p:guideLst>
        <p:guide orient="horz" pos="2160"/>
        <p:guide pos="2880"/>
      </p:guideLst>
    </p:cSldViewPr>
  </p:slideViewPr>
  <p:outlineViewPr>
    <p:cViewPr>
      <p:scale>
        <a:sx n="33" d="100"/>
        <a:sy n="33" d="100"/>
      </p:scale>
      <p:origin x="0" y="4648"/>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1" Type="http://schemas.openxmlformats.org/officeDocument/2006/relationships/presProps" Target="presProps.xml"/><Relationship Id="rId12" Type="http://schemas.openxmlformats.org/officeDocument/2006/relationships/viewProps" Target="viewProps.xml"/><Relationship Id="rId13" Type="http://schemas.openxmlformats.org/officeDocument/2006/relationships/theme" Target="theme/theme1.xml"/><Relationship Id="rId14"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10" Type="http://schemas.openxmlformats.org/officeDocument/2006/relationships/printerSettings" Target="printerSettings/printerSettings1.bin"/></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8" name="Picture 7" descr="TitleSlideOverlay.png"/>
          <p:cNvPicPr>
            <a:picLocks noChangeAspect="1"/>
          </p:cNvPicPr>
          <p:nvPr/>
        </p:nvPicPr>
        <p:blipFill>
          <a:blip r:embed="rId2"/>
          <a:stretch>
            <a:fillRect/>
          </a:stretch>
        </p:blipFill>
        <p:spPr>
          <a:xfrm>
            <a:off x="0" y="0"/>
            <a:ext cx="9144000" cy="6858000"/>
          </a:xfrm>
          <a:prstGeom prst="rect">
            <a:avLst/>
          </a:prstGeom>
          <a:ln>
            <a:noFill/>
          </a:ln>
        </p:spPr>
      </p:pic>
      <p:grpSp>
        <p:nvGrpSpPr>
          <p:cNvPr id="53" name="Group 52"/>
          <p:cNvGrpSpPr/>
          <p:nvPr/>
        </p:nvGrpSpPr>
        <p:grpSpPr>
          <a:xfrm>
            <a:off x="103644" y="1997845"/>
            <a:ext cx="9264100" cy="3669157"/>
            <a:chOff x="103644" y="1997845"/>
            <a:chExt cx="9264100" cy="3669157"/>
          </a:xfrm>
        </p:grpSpPr>
        <p:sp>
          <p:nvSpPr>
            <p:cNvPr id="21" name="Freeform 20"/>
            <p:cNvSpPr/>
            <p:nvPr/>
          </p:nvSpPr>
          <p:spPr>
            <a:xfrm rot="15669120">
              <a:off x="3703491" y="-842257"/>
              <a:ext cx="2064406" cy="9264100"/>
            </a:xfrm>
            <a:custGeom>
              <a:avLst/>
              <a:gdLst>
                <a:gd name="connsiteX0" fmla="*/ 1104848 w 2209695"/>
                <a:gd name="connsiteY0" fmla="*/ 0 h 9154402"/>
                <a:gd name="connsiteX1" fmla="*/ 1104848 w 2209695"/>
                <a:gd name="connsiteY1" fmla="*/ 0 h 9154402"/>
                <a:gd name="connsiteX2" fmla="*/ 1886093 w 2209695"/>
                <a:gd name="connsiteY2" fmla="*/ 323604 h 9154402"/>
                <a:gd name="connsiteX3" fmla="*/ 2209694 w 2209695"/>
                <a:gd name="connsiteY3" fmla="*/ 1104850 h 9154402"/>
                <a:gd name="connsiteX4" fmla="*/ 2209695 w 2209695"/>
                <a:gd name="connsiteY4" fmla="*/ 9154402 h 9154402"/>
                <a:gd name="connsiteX5" fmla="*/ 2209695 w 2209695"/>
                <a:gd name="connsiteY5" fmla="*/ 9154402 h 9154402"/>
                <a:gd name="connsiteX6" fmla="*/ 2209695 w 2209695"/>
                <a:gd name="connsiteY6" fmla="*/ 9154402 h 9154402"/>
                <a:gd name="connsiteX7" fmla="*/ 0 w 2209695"/>
                <a:gd name="connsiteY7" fmla="*/ 9154402 h 9154402"/>
                <a:gd name="connsiteX8" fmla="*/ 0 w 2209695"/>
                <a:gd name="connsiteY8" fmla="*/ 9154402 h 9154402"/>
                <a:gd name="connsiteX9" fmla="*/ 0 w 2209695"/>
                <a:gd name="connsiteY9" fmla="*/ 9154402 h 9154402"/>
                <a:gd name="connsiteX10" fmla="*/ 0 w 2209695"/>
                <a:gd name="connsiteY10" fmla="*/ 1104848 h 9154402"/>
                <a:gd name="connsiteX11" fmla="*/ 323604 w 2209695"/>
                <a:gd name="connsiteY11" fmla="*/ 323603 h 9154402"/>
                <a:gd name="connsiteX12" fmla="*/ 1104850 w 2209695"/>
                <a:gd name="connsiteY12" fmla="*/ 2 h 9154402"/>
                <a:gd name="connsiteX13" fmla="*/ 1104848 w 2209695"/>
                <a:gd name="connsiteY13" fmla="*/ 0 h 9154402"/>
                <a:gd name="connsiteX0" fmla="*/ 1104848 w 2209695"/>
                <a:gd name="connsiteY0" fmla="*/ 0 h 9154402"/>
                <a:gd name="connsiteX1" fmla="*/ 1104848 w 2209695"/>
                <a:gd name="connsiteY1" fmla="*/ 0 h 9154402"/>
                <a:gd name="connsiteX2" fmla="*/ 1886093 w 2209695"/>
                <a:gd name="connsiteY2" fmla="*/ 323604 h 9154402"/>
                <a:gd name="connsiteX3" fmla="*/ 2209694 w 2209695"/>
                <a:gd name="connsiteY3" fmla="*/ 1104850 h 9154402"/>
                <a:gd name="connsiteX4" fmla="*/ 2209695 w 2209695"/>
                <a:gd name="connsiteY4" fmla="*/ 9154402 h 9154402"/>
                <a:gd name="connsiteX5" fmla="*/ 2209695 w 2209695"/>
                <a:gd name="connsiteY5" fmla="*/ 9154402 h 9154402"/>
                <a:gd name="connsiteX6" fmla="*/ 2209695 w 2209695"/>
                <a:gd name="connsiteY6" fmla="*/ 9154402 h 9154402"/>
                <a:gd name="connsiteX7" fmla="*/ 0 w 2209695"/>
                <a:gd name="connsiteY7" fmla="*/ 9154402 h 9154402"/>
                <a:gd name="connsiteX8" fmla="*/ 0 w 2209695"/>
                <a:gd name="connsiteY8" fmla="*/ 9154402 h 9154402"/>
                <a:gd name="connsiteX9" fmla="*/ 0 w 2209695"/>
                <a:gd name="connsiteY9" fmla="*/ 9154402 h 9154402"/>
                <a:gd name="connsiteX10" fmla="*/ 1503 w 2209695"/>
                <a:gd name="connsiteY10" fmla="*/ 8780893 h 9154402"/>
                <a:gd name="connsiteX11" fmla="*/ 0 w 2209695"/>
                <a:gd name="connsiteY11" fmla="*/ 1104848 h 9154402"/>
                <a:gd name="connsiteX12" fmla="*/ 323604 w 2209695"/>
                <a:gd name="connsiteY12" fmla="*/ 323603 h 9154402"/>
                <a:gd name="connsiteX13" fmla="*/ 1104850 w 2209695"/>
                <a:gd name="connsiteY13" fmla="*/ 2 h 9154402"/>
                <a:gd name="connsiteX14" fmla="*/ 1104848 w 2209695"/>
                <a:gd name="connsiteY14" fmla="*/ 0 h 9154402"/>
                <a:gd name="connsiteX0" fmla="*/ 1104848 w 2209695"/>
                <a:gd name="connsiteY0" fmla="*/ 0 h 9154402"/>
                <a:gd name="connsiteX1" fmla="*/ 1104848 w 2209695"/>
                <a:gd name="connsiteY1" fmla="*/ 0 h 9154402"/>
                <a:gd name="connsiteX2" fmla="*/ 1886093 w 2209695"/>
                <a:gd name="connsiteY2" fmla="*/ 323604 h 9154402"/>
                <a:gd name="connsiteX3" fmla="*/ 2209694 w 2209695"/>
                <a:gd name="connsiteY3" fmla="*/ 1104850 h 9154402"/>
                <a:gd name="connsiteX4" fmla="*/ 2209695 w 2209695"/>
                <a:gd name="connsiteY4" fmla="*/ 9154402 h 9154402"/>
                <a:gd name="connsiteX5" fmla="*/ 2209695 w 2209695"/>
                <a:gd name="connsiteY5" fmla="*/ 9154402 h 9154402"/>
                <a:gd name="connsiteX6" fmla="*/ 2209695 w 2209695"/>
                <a:gd name="connsiteY6" fmla="*/ 9154402 h 9154402"/>
                <a:gd name="connsiteX7" fmla="*/ 0 w 2209695"/>
                <a:gd name="connsiteY7" fmla="*/ 9154402 h 9154402"/>
                <a:gd name="connsiteX8" fmla="*/ 0 w 2209695"/>
                <a:gd name="connsiteY8" fmla="*/ 9154402 h 9154402"/>
                <a:gd name="connsiteX9" fmla="*/ 1503 w 2209695"/>
                <a:gd name="connsiteY9" fmla="*/ 8780893 h 9154402"/>
                <a:gd name="connsiteX10" fmla="*/ 0 w 2209695"/>
                <a:gd name="connsiteY10" fmla="*/ 1104848 h 9154402"/>
                <a:gd name="connsiteX11" fmla="*/ 323604 w 2209695"/>
                <a:gd name="connsiteY11" fmla="*/ 323603 h 9154402"/>
                <a:gd name="connsiteX12" fmla="*/ 1104850 w 2209695"/>
                <a:gd name="connsiteY12" fmla="*/ 2 h 9154402"/>
                <a:gd name="connsiteX13" fmla="*/ 1104848 w 2209695"/>
                <a:gd name="connsiteY13" fmla="*/ 0 h 9154402"/>
                <a:gd name="connsiteX0" fmla="*/ 1104848 w 2209695"/>
                <a:gd name="connsiteY0" fmla="*/ 0 h 9154402"/>
                <a:gd name="connsiteX1" fmla="*/ 1104848 w 2209695"/>
                <a:gd name="connsiteY1" fmla="*/ 0 h 9154402"/>
                <a:gd name="connsiteX2" fmla="*/ 1886093 w 2209695"/>
                <a:gd name="connsiteY2" fmla="*/ 323604 h 9154402"/>
                <a:gd name="connsiteX3" fmla="*/ 2209694 w 2209695"/>
                <a:gd name="connsiteY3" fmla="*/ 1104850 h 9154402"/>
                <a:gd name="connsiteX4" fmla="*/ 2209695 w 2209695"/>
                <a:gd name="connsiteY4" fmla="*/ 9154402 h 9154402"/>
                <a:gd name="connsiteX5" fmla="*/ 2209695 w 2209695"/>
                <a:gd name="connsiteY5" fmla="*/ 9154402 h 9154402"/>
                <a:gd name="connsiteX6" fmla="*/ 2209695 w 2209695"/>
                <a:gd name="connsiteY6" fmla="*/ 9154402 h 9154402"/>
                <a:gd name="connsiteX7" fmla="*/ 0 w 2209695"/>
                <a:gd name="connsiteY7" fmla="*/ 9154402 h 9154402"/>
                <a:gd name="connsiteX8" fmla="*/ 1503 w 2209695"/>
                <a:gd name="connsiteY8" fmla="*/ 8780893 h 9154402"/>
                <a:gd name="connsiteX9" fmla="*/ 0 w 2209695"/>
                <a:gd name="connsiteY9" fmla="*/ 1104848 h 9154402"/>
                <a:gd name="connsiteX10" fmla="*/ 323604 w 2209695"/>
                <a:gd name="connsiteY10" fmla="*/ 323603 h 9154402"/>
                <a:gd name="connsiteX11" fmla="*/ 1104850 w 2209695"/>
                <a:gd name="connsiteY11" fmla="*/ 2 h 9154402"/>
                <a:gd name="connsiteX12" fmla="*/ 1104848 w 2209695"/>
                <a:gd name="connsiteY12" fmla="*/ 0 h 9154402"/>
                <a:gd name="connsiteX0" fmla="*/ 1144487 w 2249334"/>
                <a:gd name="connsiteY0" fmla="*/ 0 h 9154755"/>
                <a:gd name="connsiteX1" fmla="*/ 1144487 w 2249334"/>
                <a:gd name="connsiteY1" fmla="*/ 0 h 9154755"/>
                <a:gd name="connsiteX2" fmla="*/ 1925732 w 2249334"/>
                <a:gd name="connsiteY2" fmla="*/ 323604 h 9154755"/>
                <a:gd name="connsiteX3" fmla="*/ 2249333 w 2249334"/>
                <a:gd name="connsiteY3" fmla="*/ 1104850 h 9154755"/>
                <a:gd name="connsiteX4" fmla="*/ 2249334 w 2249334"/>
                <a:gd name="connsiteY4" fmla="*/ 9154402 h 9154755"/>
                <a:gd name="connsiteX5" fmla="*/ 2249334 w 2249334"/>
                <a:gd name="connsiteY5" fmla="*/ 9154402 h 9154755"/>
                <a:gd name="connsiteX6" fmla="*/ 2249334 w 2249334"/>
                <a:gd name="connsiteY6" fmla="*/ 9154402 h 9154755"/>
                <a:gd name="connsiteX7" fmla="*/ 0 w 2249334"/>
                <a:gd name="connsiteY7" fmla="*/ 9154755 h 9154755"/>
                <a:gd name="connsiteX8" fmla="*/ 41142 w 2249334"/>
                <a:gd name="connsiteY8" fmla="*/ 8780893 h 9154755"/>
                <a:gd name="connsiteX9" fmla="*/ 39639 w 2249334"/>
                <a:gd name="connsiteY9" fmla="*/ 1104848 h 9154755"/>
                <a:gd name="connsiteX10" fmla="*/ 363243 w 2249334"/>
                <a:gd name="connsiteY10" fmla="*/ 323603 h 9154755"/>
                <a:gd name="connsiteX11" fmla="*/ 1144489 w 2249334"/>
                <a:gd name="connsiteY11" fmla="*/ 2 h 9154755"/>
                <a:gd name="connsiteX12" fmla="*/ 1144487 w 2249334"/>
                <a:gd name="connsiteY12" fmla="*/ 0 h 9154755"/>
                <a:gd name="connsiteX0" fmla="*/ 1104848 w 2209695"/>
                <a:gd name="connsiteY0" fmla="*/ 0 h 9154402"/>
                <a:gd name="connsiteX1" fmla="*/ 1104848 w 2209695"/>
                <a:gd name="connsiteY1" fmla="*/ 0 h 9154402"/>
                <a:gd name="connsiteX2" fmla="*/ 1886093 w 2209695"/>
                <a:gd name="connsiteY2" fmla="*/ 323604 h 9154402"/>
                <a:gd name="connsiteX3" fmla="*/ 2209694 w 2209695"/>
                <a:gd name="connsiteY3" fmla="*/ 1104850 h 9154402"/>
                <a:gd name="connsiteX4" fmla="*/ 2209695 w 2209695"/>
                <a:gd name="connsiteY4" fmla="*/ 9154402 h 9154402"/>
                <a:gd name="connsiteX5" fmla="*/ 2209695 w 2209695"/>
                <a:gd name="connsiteY5" fmla="*/ 9154402 h 9154402"/>
                <a:gd name="connsiteX6" fmla="*/ 2209695 w 2209695"/>
                <a:gd name="connsiteY6" fmla="*/ 9154402 h 9154402"/>
                <a:gd name="connsiteX7" fmla="*/ 1503 w 2209695"/>
                <a:gd name="connsiteY7" fmla="*/ 8780893 h 9154402"/>
                <a:gd name="connsiteX8" fmla="*/ 0 w 2209695"/>
                <a:gd name="connsiteY8" fmla="*/ 1104848 h 9154402"/>
                <a:gd name="connsiteX9" fmla="*/ 323604 w 2209695"/>
                <a:gd name="connsiteY9" fmla="*/ 323603 h 9154402"/>
                <a:gd name="connsiteX10" fmla="*/ 1104850 w 2209695"/>
                <a:gd name="connsiteY10" fmla="*/ 2 h 9154402"/>
                <a:gd name="connsiteX11" fmla="*/ 1104848 w 2209695"/>
                <a:gd name="connsiteY11" fmla="*/ 0 h 9154402"/>
                <a:gd name="connsiteX0" fmla="*/ 1104848 w 2209695"/>
                <a:gd name="connsiteY0" fmla="*/ 0 h 9154402"/>
                <a:gd name="connsiteX1" fmla="*/ 1104848 w 2209695"/>
                <a:gd name="connsiteY1" fmla="*/ 0 h 9154402"/>
                <a:gd name="connsiteX2" fmla="*/ 1886093 w 2209695"/>
                <a:gd name="connsiteY2" fmla="*/ 323604 h 9154402"/>
                <a:gd name="connsiteX3" fmla="*/ 2209694 w 2209695"/>
                <a:gd name="connsiteY3" fmla="*/ 1104850 h 9154402"/>
                <a:gd name="connsiteX4" fmla="*/ 2209695 w 2209695"/>
                <a:gd name="connsiteY4" fmla="*/ 9154402 h 9154402"/>
                <a:gd name="connsiteX5" fmla="*/ 2209695 w 2209695"/>
                <a:gd name="connsiteY5" fmla="*/ 9154402 h 9154402"/>
                <a:gd name="connsiteX6" fmla="*/ 2209695 w 2209695"/>
                <a:gd name="connsiteY6" fmla="*/ 9154402 h 9154402"/>
                <a:gd name="connsiteX7" fmla="*/ 37157 w 2209695"/>
                <a:gd name="connsiteY7" fmla="*/ 8792966 h 9154402"/>
                <a:gd name="connsiteX8" fmla="*/ 0 w 2209695"/>
                <a:gd name="connsiteY8" fmla="*/ 1104848 h 9154402"/>
                <a:gd name="connsiteX9" fmla="*/ 323604 w 2209695"/>
                <a:gd name="connsiteY9" fmla="*/ 323603 h 9154402"/>
                <a:gd name="connsiteX10" fmla="*/ 1104850 w 2209695"/>
                <a:gd name="connsiteY10" fmla="*/ 2 h 9154402"/>
                <a:gd name="connsiteX11" fmla="*/ 1104848 w 2209695"/>
                <a:gd name="connsiteY11" fmla="*/ 0 h 9154402"/>
                <a:gd name="connsiteX0" fmla="*/ 37157 w 2301135"/>
                <a:gd name="connsiteY0" fmla="*/ 8792966 h 9245842"/>
                <a:gd name="connsiteX1" fmla="*/ 0 w 2301135"/>
                <a:gd name="connsiteY1" fmla="*/ 1104848 h 9245842"/>
                <a:gd name="connsiteX2" fmla="*/ 323604 w 2301135"/>
                <a:gd name="connsiteY2" fmla="*/ 323603 h 9245842"/>
                <a:gd name="connsiteX3" fmla="*/ 1104850 w 2301135"/>
                <a:gd name="connsiteY3" fmla="*/ 2 h 9245842"/>
                <a:gd name="connsiteX4" fmla="*/ 1104848 w 2301135"/>
                <a:gd name="connsiteY4" fmla="*/ 0 h 9245842"/>
                <a:gd name="connsiteX5" fmla="*/ 1104848 w 2301135"/>
                <a:gd name="connsiteY5" fmla="*/ 0 h 9245842"/>
                <a:gd name="connsiteX6" fmla="*/ 1886093 w 2301135"/>
                <a:gd name="connsiteY6" fmla="*/ 323604 h 9245842"/>
                <a:gd name="connsiteX7" fmla="*/ 2209694 w 2301135"/>
                <a:gd name="connsiteY7" fmla="*/ 1104850 h 9245842"/>
                <a:gd name="connsiteX8" fmla="*/ 2209695 w 2301135"/>
                <a:gd name="connsiteY8" fmla="*/ 9154402 h 9245842"/>
                <a:gd name="connsiteX9" fmla="*/ 2209695 w 2301135"/>
                <a:gd name="connsiteY9" fmla="*/ 9154402 h 9245842"/>
                <a:gd name="connsiteX10" fmla="*/ 2301135 w 2301135"/>
                <a:gd name="connsiteY10" fmla="*/ 9245842 h 9245842"/>
                <a:gd name="connsiteX0" fmla="*/ 37157 w 2209695"/>
                <a:gd name="connsiteY0" fmla="*/ 8792966 h 9154402"/>
                <a:gd name="connsiteX1" fmla="*/ 0 w 2209695"/>
                <a:gd name="connsiteY1" fmla="*/ 1104848 h 9154402"/>
                <a:gd name="connsiteX2" fmla="*/ 323604 w 2209695"/>
                <a:gd name="connsiteY2" fmla="*/ 323603 h 9154402"/>
                <a:gd name="connsiteX3" fmla="*/ 1104850 w 2209695"/>
                <a:gd name="connsiteY3" fmla="*/ 2 h 9154402"/>
                <a:gd name="connsiteX4" fmla="*/ 1104848 w 2209695"/>
                <a:gd name="connsiteY4" fmla="*/ 0 h 9154402"/>
                <a:gd name="connsiteX5" fmla="*/ 1104848 w 2209695"/>
                <a:gd name="connsiteY5" fmla="*/ 0 h 9154402"/>
                <a:gd name="connsiteX6" fmla="*/ 1886093 w 2209695"/>
                <a:gd name="connsiteY6" fmla="*/ 323604 h 9154402"/>
                <a:gd name="connsiteX7" fmla="*/ 2209694 w 2209695"/>
                <a:gd name="connsiteY7" fmla="*/ 1104850 h 9154402"/>
                <a:gd name="connsiteX8" fmla="*/ 2209695 w 2209695"/>
                <a:gd name="connsiteY8" fmla="*/ 9154402 h 9154402"/>
                <a:gd name="connsiteX9" fmla="*/ 2209695 w 2209695"/>
                <a:gd name="connsiteY9" fmla="*/ 9154402 h 9154402"/>
                <a:gd name="connsiteX0" fmla="*/ 93577 w 2209695"/>
                <a:gd name="connsiteY0" fmla="*/ 8811781 h 9154402"/>
                <a:gd name="connsiteX1" fmla="*/ 0 w 2209695"/>
                <a:gd name="connsiteY1" fmla="*/ 1104848 h 9154402"/>
                <a:gd name="connsiteX2" fmla="*/ 323604 w 2209695"/>
                <a:gd name="connsiteY2" fmla="*/ 323603 h 9154402"/>
                <a:gd name="connsiteX3" fmla="*/ 1104850 w 2209695"/>
                <a:gd name="connsiteY3" fmla="*/ 2 h 9154402"/>
                <a:gd name="connsiteX4" fmla="*/ 1104848 w 2209695"/>
                <a:gd name="connsiteY4" fmla="*/ 0 h 9154402"/>
                <a:gd name="connsiteX5" fmla="*/ 1104848 w 2209695"/>
                <a:gd name="connsiteY5" fmla="*/ 0 h 9154402"/>
                <a:gd name="connsiteX6" fmla="*/ 1886093 w 2209695"/>
                <a:gd name="connsiteY6" fmla="*/ 323604 h 9154402"/>
                <a:gd name="connsiteX7" fmla="*/ 2209694 w 2209695"/>
                <a:gd name="connsiteY7" fmla="*/ 1104850 h 9154402"/>
                <a:gd name="connsiteX8" fmla="*/ 2209695 w 2209695"/>
                <a:gd name="connsiteY8" fmla="*/ 9154402 h 9154402"/>
                <a:gd name="connsiteX9" fmla="*/ 2209695 w 2209695"/>
                <a:gd name="connsiteY9" fmla="*/ 9154402 h 9154402"/>
                <a:gd name="connsiteX0" fmla="*/ 93577 w 2209695"/>
                <a:gd name="connsiteY0" fmla="*/ 8811781 h 9154402"/>
                <a:gd name="connsiteX1" fmla="*/ 0 w 2209695"/>
                <a:gd name="connsiteY1" fmla="*/ 1104848 h 9154402"/>
                <a:gd name="connsiteX2" fmla="*/ 323604 w 2209695"/>
                <a:gd name="connsiteY2" fmla="*/ 323603 h 9154402"/>
                <a:gd name="connsiteX3" fmla="*/ 1104850 w 2209695"/>
                <a:gd name="connsiteY3" fmla="*/ 2 h 9154402"/>
                <a:gd name="connsiteX4" fmla="*/ 1104848 w 2209695"/>
                <a:gd name="connsiteY4" fmla="*/ 0 h 9154402"/>
                <a:gd name="connsiteX5" fmla="*/ 1104848 w 2209695"/>
                <a:gd name="connsiteY5" fmla="*/ 0 h 9154402"/>
                <a:gd name="connsiteX6" fmla="*/ 1886093 w 2209695"/>
                <a:gd name="connsiteY6" fmla="*/ 323604 h 9154402"/>
                <a:gd name="connsiteX7" fmla="*/ 2209694 w 2209695"/>
                <a:gd name="connsiteY7" fmla="*/ 1104850 h 9154402"/>
                <a:gd name="connsiteX8" fmla="*/ 2209695 w 2209695"/>
                <a:gd name="connsiteY8" fmla="*/ 9154402 h 9154402"/>
                <a:gd name="connsiteX9" fmla="*/ 2209695 w 2209695"/>
                <a:gd name="connsiteY9" fmla="*/ 9154402 h 9154402"/>
                <a:gd name="connsiteX0" fmla="*/ 67397 w 2209695"/>
                <a:gd name="connsiteY0" fmla="*/ 8829966 h 9154402"/>
                <a:gd name="connsiteX1" fmla="*/ 0 w 2209695"/>
                <a:gd name="connsiteY1" fmla="*/ 1104848 h 9154402"/>
                <a:gd name="connsiteX2" fmla="*/ 323604 w 2209695"/>
                <a:gd name="connsiteY2" fmla="*/ 323603 h 9154402"/>
                <a:gd name="connsiteX3" fmla="*/ 1104850 w 2209695"/>
                <a:gd name="connsiteY3" fmla="*/ 2 h 9154402"/>
                <a:gd name="connsiteX4" fmla="*/ 1104848 w 2209695"/>
                <a:gd name="connsiteY4" fmla="*/ 0 h 9154402"/>
                <a:gd name="connsiteX5" fmla="*/ 1104848 w 2209695"/>
                <a:gd name="connsiteY5" fmla="*/ 0 h 9154402"/>
                <a:gd name="connsiteX6" fmla="*/ 1886093 w 2209695"/>
                <a:gd name="connsiteY6" fmla="*/ 323604 h 9154402"/>
                <a:gd name="connsiteX7" fmla="*/ 2209694 w 2209695"/>
                <a:gd name="connsiteY7" fmla="*/ 1104850 h 9154402"/>
                <a:gd name="connsiteX8" fmla="*/ 2209695 w 2209695"/>
                <a:gd name="connsiteY8" fmla="*/ 9154402 h 9154402"/>
                <a:gd name="connsiteX9" fmla="*/ 2209695 w 2209695"/>
                <a:gd name="connsiteY9" fmla="*/ 9154402 h 915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09695" h="9154402">
                  <a:moveTo>
                    <a:pt x="67397" y="8829966"/>
                  </a:moveTo>
                  <a:lnTo>
                    <a:pt x="0" y="1104848"/>
                  </a:lnTo>
                  <a:cubicBezTo>
                    <a:pt x="0" y="811824"/>
                    <a:pt x="116404" y="530802"/>
                    <a:pt x="323604" y="323603"/>
                  </a:cubicBezTo>
                  <a:cubicBezTo>
                    <a:pt x="530804" y="116404"/>
                    <a:pt x="811826" y="1"/>
                    <a:pt x="1104850" y="2"/>
                  </a:cubicBezTo>
                  <a:lnTo>
                    <a:pt x="1104848" y="0"/>
                  </a:lnTo>
                  <a:lnTo>
                    <a:pt x="1104848" y="0"/>
                  </a:lnTo>
                  <a:cubicBezTo>
                    <a:pt x="1397872" y="0"/>
                    <a:pt x="1678894" y="116404"/>
                    <a:pt x="1886093" y="323604"/>
                  </a:cubicBezTo>
                  <a:cubicBezTo>
                    <a:pt x="2093292" y="530804"/>
                    <a:pt x="2209695" y="811826"/>
                    <a:pt x="2209694" y="1104850"/>
                  </a:cubicBezTo>
                  <a:cubicBezTo>
                    <a:pt x="2209694" y="3788034"/>
                    <a:pt x="2209695" y="6471218"/>
                    <a:pt x="2209695" y="9154402"/>
                  </a:cubicBezTo>
                  <a:lnTo>
                    <a:pt x="2209695" y="9154402"/>
                  </a:lnTo>
                </a:path>
              </a:pathLst>
            </a:custGeom>
            <a:solidFill>
              <a:srgbClr val="073779">
                <a:alpha val="80000"/>
              </a:srgbClr>
            </a:solidFill>
            <a:ln w="25400">
              <a:solidFill>
                <a:schemeClr val="accent2">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sz="1800" kern="1200">
                <a:solidFill>
                  <a:schemeClr val="lt1"/>
                </a:solidFill>
                <a:latin typeface="+mn-lt"/>
                <a:ea typeface="+mn-ea"/>
                <a:cs typeface="+mn-cs"/>
              </a:endParaRPr>
            </a:p>
          </p:txBody>
        </p:sp>
        <p:sp>
          <p:nvSpPr>
            <p:cNvPr id="23" name="Freeform 22"/>
            <p:cNvSpPr/>
            <p:nvPr/>
          </p:nvSpPr>
          <p:spPr>
            <a:xfrm rot="15660000">
              <a:off x="5179560" y="1579153"/>
              <a:ext cx="1040884" cy="7134813"/>
            </a:xfrm>
            <a:custGeom>
              <a:avLst/>
              <a:gdLst>
                <a:gd name="connsiteX0" fmla="*/ 498324 w 996648"/>
                <a:gd name="connsiteY0" fmla="*/ 0 h 6971904"/>
                <a:gd name="connsiteX1" fmla="*/ 498324 w 996648"/>
                <a:gd name="connsiteY1" fmla="*/ 0 h 6971904"/>
                <a:gd name="connsiteX2" fmla="*/ 850692 w 996648"/>
                <a:gd name="connsiteY2" fmla="*/ 145956 h 6971904"/>
                <a:gd name="connsiteX3" fmla="*/ 996647 w 996648"/>
                <a:gd name="connsiteY3" fmla="*/ 498325 h 6971904"/>
                <a:gd name="connsiteX4" fmla="*/ 996648 w 996648"/>
                <a:gd name="connsiteY4" fmla="*/ 6971904 h 6971904"/>
                <a:gd name="connsiteX5" fmla="*/ 996648 w 996648"/>
                <a:gd name="connsiteY5" fmla="*/ 6971904 h 6971904"/>
                <a:gd name="connsiteX6" fmla="*/ 996648 w 996648"/>
                <a:gd name="connsiteY6" fmla="*/ 6971904 h 6971904"/>
                <a:gd name="connsiteX7" fmla="*/ 0 w 996648"/>
                <a:gd name="connsiteY7" fmla="*/ 6971904 h 6971904"/>
                <a:gd name="connsiteX8" fmla="*/ 0 w 996648"/>
                <a:gd name="connsiteY8" fmla="*/ 6971904 h 6971904"/>
                <a:gd name="connsiteX9" fmla="*/ 0 w 996648"/>
                <a:gd name="connsiteY9" fmla="*/ 6971904 h 6971904"/>
                <a:gd name="connsiteX10" fmla="*/ 0 w 996648"/>
                <a:gd name="connsiteY10" fmla="*/ 498324 h 6971904"/>
                <a:gd name="connsiteX11" fmla="*/ 145956 w 996648"/>
                <a:gd name="connsiteY11" fmla="*/ 145956 h 6971904"/>
                <a:gd name="connsiteX12" fmla="*/ 498325 w 996648"/>
                <a:gd name="connsiteY12" fmla="*/ 1 h 6971904"/>
                <a:gd name="connsiteX13" fmla="*/ 498324 w 996648"/>
                <a:gd name="connsiteY13" fmla="*/ 0 h 6971904"/>
                <a:gd name="connsiteX0" fmla="*/ 498324 w 1051569"/>
                <a:gd name="connsiteY0" fmla="*/ 0 h 7134903"/>
                <a:gd name="connsiteX1" fmla="*/ 498324 w 1051569"/>
                <a:gd name="connsiteY1" fmla="*/ 0 h 7134903"/>
                <a:gd name="connsiteX2" fmla="*/ 850692 w 1051569"/>
                <a:gd name="connsiteY2" fmla="*/ 145956 h 7134903"/>
                <a:gd name="connsiteX3" fmla="*/ 996647 w 1051569"/>
                <a:gd name="connsiteY3" fmla="*/ 498325 h 7134903"/>
                <a:gd name="connsiteX4" fmla="*/ 996648 w 1051569"/>
                <a:gd name="connsiteY4" fmla="*/ 6971904 h 7134903"/>
                <a:gd name="connsiteX5" fmla="*/ 996648 w 1051569"/>
                <a:gd name="connsiteY5" fmla="*/ 6971904 h 7134903"/>
                <a:gd name="connsiteX6" fmla="*/ 1051569 w 1051569"/>
                <a:gd name="connsiteY6" fmla="*/ 7134903 h 7134903"/>
                <a:gd name="connsiteX7" fmla="*/ 0 w 1051569"/>
                <a:gd name="connsiteY7" fmla="*/ 6971904 h 7134903"/>
                <a:gd name="connsiteX8" fmla="*/ 0 w 1051569"/>
                <a:gd name="connsiteY8" fmla="*/ 6971904 h 7134903"/>
                <a:gd name="connsiteX9" fmla="*/ 0 w 1051569"/>
                <a:gd name="connsiteY9" fmla="*/ 6971904 h 7134903"/>
                <a:gd name="connsiteX10" fmla="*/ 0 w 1051569"/>
                <a:gd name="connsiteY10" fmla="*/ 498324 h 7134903"/>
                <a:gd name="connsiteX11" fmla="*/ 145956 w 1051569"/>
                <a:gd name="connsiteY11" fmla="*/ 145956 h 7134903"/>
                <a:gd name="connsiteX12" fmla="*/ 498325 w 1051569"/>
                <a:gd name="connsiteY12" fmla="*/ 1 h 7134903"/>
                <a:gd name="connsiteX13" fmla="*/ 498324 w 1051569"/>
                <a:gd name="connsiteY13" fmla="*/ 0 h 7134903"/>
                <a:gd name="connsiteX0" fmla="*/ 498324 w 1051569"/>
                <a:gd name="connsiteY0" fmla="*/ 0 h 7134903"/>
                <a:gd name="connsiteX1" fmla="*/ 498324 w 1051569"/>
                <a:gd name="connsiteY1" fmla="*/ 0 h 7134903"/>
                <a:gd name="connsiteX2" fmla="*/ 850692 w 1051569"/>
                <a:gd name="connsiteY2" fmla="*/ 145956 h 7134903"/>
                <a:gd name="connsiteX3" fmla="*/ 996647 w 1051569"/>
                <a:gd name="connsiteY3" fmla="*/ 498325 h 7134903"/>
                <a:gd name="connsiteX4" fmla="*/ 996648 w 1051569"/>
                <a:gd name="connsiteY4" fmla="*/ 6971904 h 7134903"/>
                <a:gd name="connsiteX5" fmla="*/ 1051569 w 1051569"/>
                <a:gd name="connsiteY5" fmla="*/ 7134903 h 7134903"/>
                <a:gd name="connsiteX6" fmla="*/ 0 w 1051569"/>
                <a:gd name="connsiteY6" fmla="*/ 6971904 h 7134903"/>
                <a:gd name="connsiteX7" fmla="*/ 0 w 1051569"/>
                <a:gd name="connsiteY7" fmla="*/ 6971904 h 7134903"/>
                <a:gd name="connsiteX8" fmla="*/ 0 w 1051569"/>
                <a:gd name="connsiteY8" fmla="*/ 6971904 h 7134903"/>
                <a:gd name="connsiteX9" fmla="*/ 0 w 1051569"/>
                <a:gd name="connsiteY9" fmla="*/ 498324 h 7134903"/>
                <a:gd name="connsiteX10" fmla="*/ 145956 w 1051569"/>
                <a:gd name="connsiteY10" fmla="*/ 145956 h 7134903"/>
                <a:gd name="connsiteX11" fmla="*/ 498325 w 1051569"/>
                <a:gd name="connsiteY11" fmla="*/ 1 h 7134903"/>
                <a:gd name="connsiteX12" fmla="*/ 498324 w 1051569"/>
                <a:gd name="connsiteY12" fmla="*/ 0 h 7134903"/>
                <a:gd name="connsiteX0" fmla="*/ 498324 w 1217677"/>
                <a:gd name="connsiteY0" fmla="*/ 0 h 7134903"/>
                <a:gd name="connsiteX1" fmla="*/ 498324 w 1217677"/>
                <a:gd name="connsiteY1" fmla="*/ 0 h 7134903"/>
                <a:gd name="connsiteX2" fmla="*/ 850692 w 1217677"/>
                <a:gd name="connsiteY2" fmla="*/ 145956 h 7134903"/>
                <a:gd name="connsiteX3" fmla="*/ 996647 w 1217677"/>
                <a:gd name="connsiteY3" fmla="*/ 498325 h 7134903"/>
                <a:gd name="connsiteX4" fmla="*/ 1051569 w 1217677"/>
                <a:gd name="connsiteY4" fmla="*/ 7134903 h 7134903"/>
                <a:gd name="connsiteX5" fmla="*/ 0 w 1217677"/>
                <a:gd name="connsiteY5" fmla="*/ 6971904 h 7134903"/>
                <a:gd name="connsiteX6" fmla="*/ 0 w 1217677"/>
                <a:gd name="connsiteY6" fmla="*/ 6971904 h 7134903"/>
                <a:gd name="connsiteX7" fmla="*/ 0 w 1217677"/>
                <a:gd name="connsiteY7" fmla="*/ 6971904 h 7134903"/>
                <a:gd name="connsiteX8" fmla="*/ 0 w 1217677"/>
                <a:gd name="connsiteY8" fmla="*/ 498324 h 7134903"/>
                <a:gd name="connsiteX9" fmla="*/ 145956 w 1217677"/>
                <a:gd name="connsiteY9" fmla="*/ 145956 h 7134903"/>
                <a:gd name="connsiteX10" fmla="*/ 498325 w 1217677"/>
                <a:gd name="connsiteY10" fmla="*/ 1 h 7134903"/>
                <a:gd name="connsiteX11" fmla="*/ 498324 w 1217677"/>
                <a:gd name="connsiteY11" fmla="*/ 0 h 7134903"/>
                <a:gd name="connsiteX0" fmla="*/ 498324 w 1051569"/>
                <a:gd name="connsiteY0" fmla="*/ 0 h 7134903"/>
                <a:gd name="connsiteX1" fmla="*/ 498324 w 1051569"/>
                <a:gd name="connsiteY1" fmla="*/ 0 h 7134903"/>
                <a:gd name="connsiteX2" fmla="*/ 850692 w 1051569"/>
                <a:gd name="connsiteY2" fmla="*/ 145956 h 7134903"/>
                <a:gd name="connsiteX3" fmla="*/ 996647 w 1051569"/>
                <a:gd name="connsiteY3" fmla="*/ 498325 h 7134903"/>
                <a:gd name="connsiteX4" fmla="*/ 1051569 w 1051569"/>
                <a:gd name="connsiteY4" fmla="*/ 7134903 h 7134903"/>
                <a:gd name="connsiteX5" fmla="*/ 0 w 1051569"/>
                <a:gd name="connsiteY5" fmla="*/ 6971904 h 7134903"/>
                <a:gd name="connsiteX6" fmla="*/ 0 w 1051569"/>
                <a:gd name="connsiteY6" fmla="*/ 6971904 h 7134903"/>
                <a:gd name="connsiteX7" fmla="*/ 0 w 1051569"/>
                <a:gd name="connsiteY7" fmla="*/ 6971904 h 7134903"/>
                <a:gd name="connsiteX8" fmla="*/ 0 w 1051569"/>
                <a:gd name="connsiteY8" fmla="*/ 498324 h 7134903"/>
                <a:gd name="connsiteX9" fmla="*/ 145956 w 1051569"/>
                <a:gd name="connsiteY9" fmla="*/ 145956 h 7134903"/>
                <a:gd name="connsiteX10" fmla="*/ 498325 w 1051569"/>
                <a:gd name="connsiteY10" fmla="*/ 1 h 7134903"/>
                <a:gd name="connsiteX11" fmla="*/ 498324 w 1051569"/>
                <a:gd name="connsiteY11" fmla="*/ 0 h 7134903"/>
                <a:gd name="connsiteX0" fmla="*/ 0 w 1143009"/>
                <a:gd name="connsiteY0" fmla="*/ 6971904 h 7226343"/>
                <a:gd name="connsiteX1" fmla="*/ 0 w 1143009"/>
                <a:gd name="connsiteY1" fmla="*/ 6971904 h 7226343"/>
                <a:gd name="connsiteX2" fmla="*/ 0 w 1143009"/>
                <a:gd name="connsiteY2" fmla="*/ 6971904 h 7226343"/>
                <a:gd name="connsiteX3" fmla="*/ 0 w 1143009"/>
                <a:gd name="connsiteY3" fmla="*/ 498324 h 7226343"/>
                <a:gd name="connsiteX4" fmla="*/ 145956 w 1143009"/>
                <a:gd name="connsiteY4" fmla="*/ 145956 h 7226343"/>
                <a:gd name="connsiteX5" fmla="*/ 498325 w 1143009"/>
                <a:gd name="connsiteY5" fmla="*/ 1 h 7226343"/>
                <a:gd name="connsiteX6" fmla="*/ 498324 w 1143009"/>
                <a:gd name="connsiteY6" fmla="*/ 0 h 7226343"/>
                <a:gd name="connsiteX7" fmla="*/ 498324 w 1143009"/>
                <a:gd name="connsiteY7" fmla="*/ 0 h 7226343"/>
                <a:gd name="connsiteX8" fmla="*/ 850692 w 1143009"/>
                <a:gd name="connsiteY8" fmla="*/ 145956 h 7226343"/>
                <a:gd name="connsiteX9" fmla="*/ 996647 w 1143009"/>
                <a:gd name="connsiteY9" fmla="*/ 498325 h 7226343"/>
                <a:gd name="connsiteX10" fmla="*/ 1143009 w 1143009"/>
                <a:gd name="connsiteY10" fmla="*/ 7226343 h 7226343"/>
                <a:gd name="connsiteX0" fmla="*/ 0 w 1095577"/>
                <a:gd name="connsiteY0" fmla="*/ 6971904 h 7197301"/>
                <a:gd name="connsiteX1" fmla="*/ 0 w 1095577"/>
                <a:gd name="connsiteY1" fmla="*/ 6971904 h 7197301"/>
                <a:gd name="connsiteX2" fmla="*/ 0 w 1095577"/>
                <a:gd name="connsiteY2" fmla="*/ 6971904 h 7197301"/>
                <a:gd name="connsiteX3" fmla="*/ 0 w 1095577"/>
                <a:gd name="connsiteY3" fmla="*/ 498324 h 7197301"/>
                <a:gd name="connsiteX4" fmla="*/ 145956 w 1095577"/>
                <a:gd name="connsiteY4" fmla="*/ 145956 h 7197301"/>
                <a:gd name="connsiteX5" fmla="*/ 498325 w 1095577"/>
                <a:gd name="connsiteY5" fmla="*/ 1 h 7197301"/>
                <a:gd name="connsiteX6" fmla="*/ 498324 w 1095577"/>
                <a:gd name="connsiteY6" fmla="*/ 0 h 7197301"/>
                <a:gd name="connsiteX7" fmla="*/ 498324 w 1095577"/>
                <a:gd name="connsiteY7" fmla="*/ 0 h 7197301"/>
                <a:gd name="connsiteX8" fmla="*/ 850692 w 1095577"/>
                <a:gd name="connsiteY8" fmla="*/ 145956 h 7197301"/>
                <a:gd name="connsiteX9" fmla="*/ 996647 w 1095577"/>
                <a:gd name="connsiteY9" fmla="*/ 498325 h 7197301"/>
                <a:gd name="connsiteX10" fmla="*/ 1095577 w 1095577"/>
                <a:gd name="connsiteY10" fmla="*/ 7197301 h 7197301"/>
                <a:gd name="connsiteX0" fmla="*/ 0 w 1045874"/>
                <a:gd name="connsiteY0" fmla="*/ 6971904 h 7103308"/>
                <a:gd name="connsiteX1" fmla="*/ 0 w 1045874"/>
                <a:gd name="connsiteY1" fmla="*/ 6971904 h 7103308"/>
                <a:gd name="connsiteX2" fmla="*/ 0 w 1045874"/>
                <a:gd name="connsiteY2" fmla="*/ 6971904 h 7103308"/>
                <a:gd name="connsiteX3" fmla="*/ 0 w 1045874"/>
                <a:gd name="connsiteY3" fmla="*/ 498324 h 7103308"/>
                <a:gd name="connsiteX4" fmla="*/ 145956 w 1045874"/>
                <a:gd name="connsiteY4" fmla="*/ 145956 h 7103308"/>
                <a:gd name="connsiteX5" fmla="*/ 498325 w 1045874"/>
                <a:gd name="connsiteY5" fmla="*/ 1 h 7103308"/>
                <a:gd name="connsiteX6" fmla="*/ 498324 w 1045874"/>
                <a:gd name="connsiteY6" fmla="*/ 0 h 7103308"/>
                <a:gd name="connsiteX7" fmla="*/ 498324 w 1045874"/>
                <a:gd name="connsiteY7" fmla="*/ 0 h 7103308"/>
                <a:gd name="connsiteX8" fmla="*/ 850692 w 1045874"/>
                <a:gd name="connsiteY8" fmla="*/ 145956 h 7103308"/>
                <a:gd name="connsiteX9" fmla="*/ 996647 w 1045874"/>
                <a:gd name="connsiteY9" fmla="*/ 498325 h 7103308"/>
                <a:gd name="connsiteX10" fmla="*/ 1045874 w 1045874"/>
                <a:gd name="connsiteY10" fmla="*/ 7103308 h 7103308"/>
                <a:gd name="connsiteX0" fmla="*/ 0 w 1040884"/>
                <a:gd name="connsiteY0" fmla="*/ 6971904 h 7134813"/>
                <a:gd name="connsiteX1" fmla="*/ 0 w 1040884"/>
                <a:gd name="connsiteY1" fmla="*/ 6971904 h 7134813"/>
                <a:gd name="connsiteX2" fmla="*/ 0 w 1040884"/>
                <a:gd name="connsiteY2" fmla="*/ 6971904 h 7134813"/>
                <a:gd name="connsiteX3" fmla="*/ 0 w 1040884"/>
                <a:gd name="connsiteY3" fmla="*/ 498324 h 7134813"/>
                <a:gd name="connsiteX4" fmla="*/ 145956 w 1040884"/>
                <a:gd name="connsiteY4" fmla="*/ 145956 h 7134813"/>
                <a:gd name="connsiteX5" fmla="*/ 498325 w 1040884"/>
                <a:gd name="connsiteY5" fmla="*/ 1 h 7134813"/>
                <a:gd name="connsiteX6" fmla="*/ 498324 w 1040884"/>
                <a:gd name="connsiteY6" fmla="*/ 0 h 7134813"/>
                <a:gd name="connsiteX7" fmla="*/ 498324 w 1040884"/>
                <a:gd name="connsiteY7" fmla="*/ 0 h 7134813"/>
                <a:gd name="connsiteX8" fmla="*/ 850692 w 1040884"/>
                <a:gd name="connsiteY8" fmla="*/ 145956 h 7134813"/>
                <a:gd name="connsiteX9" fmla="*/ 996647 w 1040884"/>
                <a:gd name="connsiteY9" fmla="*/ 498325 h 7134813"/>
                <a:gd name="connsiteX10" fmla="*/ 1040884 w 1040884"/>
                <a:gd name="connsiteY10" fmla="*/ 7134813 h 7134813"/>
                <a:gd name="connsiteX0" fmla="*/ 0 w 1040884"/>
                <a:gd name="connsiteY0" fmla="*/ 6971904 h 7134813"/>
                <a:gd name="connsiteX1" fmla="*/ 0 w 1040884"/>
                <a:gd name="connsiteY1" fmla="*/ 6971904 h 7134813"/>
                <a:gd name="connsiteX2" fmla="*/ 0 w 1040884"/>
                <a:gd name="connsiteY2" fmla="*/ 6971904 h 7134813"/>
                <a:gd name="connsiteX3" fmla="*/ 0 w 1040884"/>
                <a:gd name="connsiteY3" fmla="*/ 498324 h 7134813"/>
                <a:gd name="connsiteX4" fmla="*/ 145956 w 1040884"/>
                <a:gd name="connsiteY4" fmla="*/ 145956 h 7134813"/>
                <a:gd name="connsiteX5" fmla="*/ 498325 w 1040884"/>
                <a:gd name="connsiteY5" fmla="*/ 1 h 7134813"/>
                <a:gd name="connsiteX6" fmla="*/ 498324 w 1040884"/>
                <a:gd name="connsiteY6" fmla="*/ 0 h 7134813"/>
                <a:gd name="connsiteX7" fmla="*/ 498324 w 1040884"/>
                <a:gd name="connsiteY7" fmla="*/ 0 h 7134813"/>
                <a:gd name="connsiteX8" fmla="*/ 850692 w 1040884"/>
                <a:gd name="connsiteY8" fmla="*/ 145956 h 7134813"/>
                <a:gd name="connsiteX9" fmla="*/ 996647 w 1040884"/>
                <a:gd name="connsiteY9" fmla="*/ 498325 h 7134813"/>
                <a:gd name="connsiteX10" fmla="*/ 1040884 w 1040884"/>
                <a:gd name="connsiteY10" fmla="*/ 7134813 h 7134813"/>
                <a:gd name="connsiteX0" fmla="*/ 0 w 1040884"/>
                <a:gd name="connsiteY0" fmla="*/ 6971904 h 7134813"/>
                <a:gd name="connsiteX1" fmla="*/ 0 w 1040884"/>
                <a:gd name="connsiteY1" fmla="*/ 6971904 h 7134813"/>
                <a:gd name="connsiteX2" fmla="*/ 0 w 1040884"/>
                <a:gd name="connsiteY2" fmla="*/ 6971904 h 7134813"/>
                <a:gd name="connsiteX3" fmla="*/ 0 w 1040884"/>
                <a:gd name="connsiteY3" fmla="*/ 498324 h 7134813"/>
                <a:gd name="connsiteX4" fmla="*/ 145956 w 1040884"/>
                <a:gd name="connsiteY4" fmla="*/ 145956 h 7134813"/>
                <a:gd name="connsiteX5" fmla="*/ 498325 w 1040884"/>
                <a:gd name="connsiteY5" fmla="*/ 1 h 7134813"/>
                <a:gd name="connsiteX6" fmla="*/ 498324 w 1040884"/>
                <a:gd name="connsiteY6" fmla="*/ 0 h 7134813"/>
                <a:gd name="connsiteX7" fmla="*/ 498324 w 1040884"/>
                <a:gd name="connsiteY7" fmla="*/ 0 h 7134813"/>
                <a:gd name="connsiteX8" fmla="*/ 850692 w 1040884"/>
                <a:gd name="connsiteY8" fmla="*/ 145956 h 7134813"/>
                <a:gd name="connsiteX9" fmla="*/ 996647 w 1040884"/>
                <a:gd name="connsiteY9" fmla="*/ 498325 h 7134813"/>
                <a:gd name="connsiteX10" fmla="*/ 1040884 w 1040884"/>
                <a:gd name="connsiteY10" fmla="*/ 7134813 h 71348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40884" h="7134813">
                  <a:moveTo>
                    <a:pt x="0" y="6971904"/>
                  </a:moveTo>
                  <a:lnTo>
                    <a:pt x="0" y="6971904"/>
                  </a:lnTo>
                  <a:lnTo>
                    <a:pt x="0" y="6971904"/>
                  </a:lnTo>
                  <a:lnTo>
                    <a:pt x="0" y="498324"/>
                  </a:lnTo>
                  <a:cubicBezTo>
                    <a:pt x="0" y="366160"/>
                    <a:pt x="52502" y="239410"/>
                    <a:pt x="145956" y="145956"/>
                  </a:cubicBezTo>
                  <a:cubicBezTo>
                    <a:pt x="239410" y="52502"/>
                    <a:pt x="366161" y="1"/>
                    <a:pt x="498325" y="1"/>
                  </a:cubicBezTo>
                  <a:lnTo>
                    <a:pt x="498324" y="0"/>
                  </a:lnTo>
                  <a:lnTo>
                    <a:pt x="498324" y="0"/>
                  </a:lnTo>
                  <a:cubicBezTo>
                    <a:pt x="630488" y="0"/>
                    <a:pt x="757238" y="52502"/>
                    <a:pt x="850692" y="145956"/>
                  </a:cubicBezTo>
                  <a:cubicBezTo>
                    <a:pt x="944146" y="239410"/>
                    <a:pt x="996647" y="366161"/>
                    <a:pt x="996647" y="498325"/>
                  </a:cubicBezTo>
                  <a:cubicBezTo>
                    <a:pt x="1030126" y="1663149"/>
                    <a:pt x="1037566" y="5867764"/>
                    <a:pt x="1040884" y="7134813"/>
                  </a:cubicBezTo>
                </a:path>
              </a:pathLst>
            </a:custGeom>
            <a:solidFill>
              <a:schemeClr val="tx2">
                <a:alpha val="60000"/>
              </a:schemeClr>
            </a:solidFill>
            <a:ln>
              <a:solidFill>
                <a:schemeClr val="bg2">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26" name="Freeform 25"/>
            <p:cNvSpPr/>
            <p:nvPr/>
          </p:nvSpPr>
          <p:spPr>
            <a:xfrm rot="15660000">
              <a:off x="6127955" y="-68851"/>
              <a:ext cx="932370" cy="5296611"/>
            </a:xfrm>
            <a:custGeom>
              <a:avLst/>
              <a:gdLst>
                <a:gd name="connsiteX0" fmla="*/ 457200 w 914400"/>
                <a:gd name="connsiteY0" fmla="*/ 0 h 6172200"/>
                <a:gd name="connsiteX1" fmla="*/ 457200 w 914400"/>
                <a:gd name="connsiteY1" fmla="*/ 0 h 6172200"/>
                <a:gd name="connsiteX2" fmla="*/ 780489 w 914400"/>
                <a:gd name="connsiteY2" fmla="*/ 133911 h 6172200"/>
                <a:gd name="connsiteX3" fmla="*/ 914399 w 914400"/>
                <a:gd name="connsiteY3" fmla="*/ 457201 h 6172200"/>
                <a:gd name="connsiteX4" fmla="*/ 914400 w 914400"/>
                <a:gd name="connsiteY4" fmla="*/ 6172200 h 6172200"/>
                <a:gd name="connsiteX5" fmla="*/ 914400 w 914400"/>
                <a:gd name="connsiteY5" fmla="*/ 6172200 h 6172200"/>
                <a:gd name="connsiteX6" fmla="*/ 914400 w 914400"/>
                <a:gd name="connsiteY6" fmla="*/ 6172200 h 6172200"/>
                <a:gd name="connsiteX7" fmla="*/ 0 w 914400"/>
                <a:gd name="connsiteY7" fmla="*/ 6172200 h 6172200"/>
                <a:gd name="connsiteX8" fmla="*/ 0 w 914400"/>
                <a:gd name="connsiteY8" fmla="*/ 6172200 h 6172200"/>
                <a:gd name="connsiteX9" fmla="*/ 0 w 914400"/>
                <a:gd name="connsiteY9" fmla="*/ 6172200 h 6172200"/>
                <a:gd name="connsiteX10" fmla="*/ 0 w 914400"/>
                <a:gd name="connsiteY10" fmla="*/ 457200 h 6172200"/>
                <a:gd name="connsiteX11" fmla="*/ 133911 w 914400"/>
                <a:gd name="connsiteY11" fmla="*/ 133911 h 6172200"/>
                <a:gd name="connsiteX12" fmla="*/ 457201 w 914400"/>
                <a:gd name="connsiteY12" fmla="*/ 1 h 6172200"/>
                <a:gd name="connsiteX13" fmla="*/ 457200 w 914400"/>
                <a:gd name="connsiteY13" fmla="*/ 0 h 6172200"/>
                <a:gd name="connsiteX0" fmla="*/ 457200 w 953241"/>
                <a:gd name="connsiteY0" fmla="*/ 0 h 6328114"/>
                <a:gd name="connsiteX1" fmla="*/ 457200 w 953241"/>
                <a:gd name="connsiteY1" fmla="*/ 0 h 6328114"/>
                <a:gd name="connsiteX2" fmla="*/ 780489 w 953241"/>
                <a:gd name="connsiteY2" fmla="*/ 133911 h 6328114"/>
                <a:gd name="connsiteX3" fmla="*/ 914399 w 953241"/>
                <a:gd name="connsiteY3" fmla="*/ 457201 h 6328114"/>
                <a:gd name="connsiteX4" fmla="*/ 914400 w 953241"/>
                <a:gd name="connsiteY4" fmla="*/ 6172200 h 6328114"/>
                <a:gd name="connsiteX5" fmla="*/ 914400 w 953241"/>
                <a:gd name="connsiteY5" fmla="*/ 6172200 h 6328114"/>
                <a:gd name="connsiteX6" fmla="*/ 953241 w 953241"/>
                <a:gd name="connsiteY6" fmla="*/ 6328114 h 6328114"/>
                <a:gd name="connsiteX7" fmla="*/ 0 w 953241"/>
                <a:gd name="connsiteY7" fmla="*/ 6172200 h 6328114"/>
                <a:gd name="connsiteX8" fmla="*/ 0 w 953241"/>
                <a:gd name="connsiteY8" fmla="*/ 6172200 h 6328114"/>
                <a:gd name="connsiteX9" fmla="*/ 0 w 953241"/>
                <a:gd name="connsiteY9" fmla="*/ 6172200 h 6328114"/>
                <a:gd name="connsiteX10" fmla="*/ 0 w 953241"/>
                <a:gd name="connsiteY10" fmla="*/ 457200 h 6328114"/>
                <a:gd name="connsiteX11" fmla="*/ 133911 w 953241"/>
                <a:gd name="connsiteY11" fmla="*/ 133911 h 6328114"/>
                <a:gd name="connsiteX12" fmla="*/ 457201 w 953241"/>
                <a:gd name="connsiteY12" fmla="*/ 1 h 6328114"/>
                <a:gd name="connsiteX13" fmla="*/ 457200 w 953241"/>
                <a:gd name="connsiteY13" fmla="*/ 0 h 6328114"/>
                <a:gd name="connsiteX0" fmla="*/ 457200 w 953241"/>
                <a:gd name="connsiteY0" fmla="*/ 0 h 6328114"/>
                <a:gd name="connsiteX1" fmla="*/ 457200 w 953241"/>
                <a:gd name="connsiteY1" fmla="*/ 0 h 6328114"/>
                <a:gd name="connsiteX2" fmla="*/ 780489 w 953241"/>
                <a:gd name="connsiteY2" fmla="*/ 133911 h 6328114"/>
                <a:gd name="connsiteX3" fmla="*/ 914399 w 953241"/>
                <a:gd name="connsiteY3" fmla="*/ 457201 h 6328114"/>
                <a:gd name="connsiteX4" fmla="*/ 914400 w 953241"/>
                <a:gd name="connsiteY4" fmla="*/ 6172200 h 6328114"/>
                <a:gd name="connsiteX5" fmla="*/ 953241 w 953241"/>
                <a:gd name="connsiteY5" fmla="*/ 6328114 h 6328114"/>
                <a:gd name="connsiteX6" fmla="*/ 0 w 953241"/>
                <a:gd name="connsiteY6" fmla="*/ 6172200 h 6328114"/>
                <a:gd name="connsiteX7" fmla="*/ 0 w 953241"/>
                <a:gd name="connsiteY7" fmla="*/ 6172200 h 6328114"/>
                <a:gd name="connsiteX8" fmla="*/ 0 w 953241"/>
                <a:gd name="connsiteY8" fmla="*/ 6172200 h 6328114"/>
                <a:gd name="connsiteX9" fmla="*/ 0 w 953241"/>
                <a:gd name="connsiteY9" fmla="*/ 457200 h 6328114"/>
                <a:gd name="connsiteX10" fmla="*/ 133911 w 953241"/>
                <a:gd name="connsiteY10" fmla="*/ 133911 h 6328114"/>
                <a:gd name="connsiteX11" fmla="*/ 457201 w 953241"/>
                <a:gd name="connsiteY11" fmla="*/ 1 h 6328114"/>
                <a:gd name="connsiteX12" fmla="*/ 457200 w 953241"/>
                <a:gd name="connsiteY12" fmla="*/ 0 h 6328114"/>
                <a:gd name="connsiteX0" fmla="*/ 457200 w 1105641"/>
                <a:gd name="connsiteY0" fmla="*/ 0 h 6328114"/>
                <a:gd name="connsiteX1" fmla="*/ 457200 w 1105641"/>
                <a:gd name="connsiteY1" fmla="*/ 0 h 6328114"/>
                <a:gd name="connsiteX2" fmla="*/ 780489 w 1105641"/>
                <a:gd name="connsiteY2" fmla="*/ 133911 h 6328114"/>
                <a:gd name="connsiteX3" fmla="*/ 914399 w 1105641"/>
                <a:gd name="connsiteY3" fmla="*/ 457201 h 6328114"/>
                <a:gd name="connsiteX4" fmla="*/ 953241 w 1105641"/>
                <a:gd name="connsiteY4" fmla="*/ 6328114 h 6328114"/>
                <a:gd name="connsiteX5" fmla="*/ 0 w 1105641"/>
                <a:gd name="connsiteY5" fmla="*/ 6172200 h 6328114"/>
                <a:gd name="connsiteX6" fmla="*/ 0 w 1105641"/>
                <a:gd name="connsiteY6" fmla="*/ 6172200 h 6328114"/>
                <a:gd name="connsiteX7" fmla="*/ 0 w 1105641"/>
                <a:gd name="connsiteY7" fmla="*/ 6172200 h 6328114"/>
                <a:gd name="connsiteX8" fmla="*/ 0 w 1105641"/>
                <a:gd name="connsiteY8" fmla="*/ 457200 h 6328114"/>
                <a:gd name="connsiteX9" fmla="*/ 133911 w 1105641"/>
                <a:gd name="connsiteY9" fmla="*/ 133911 h 6328114"/>
                <a:gd name="connsiteX10" fmla="*/ 457201 w 1105641"/>
                <a:gd name="connsiteY10" fmla="*/ 1 h 6328114"/>
                <a:gd name="connsiteX11" fmla="*/ 457200 w 1105641"/>
                <a:gd name="connsiteY11" fmla="*/ 0 h 6328114"/>
                <a:gd name="connsiteX0" fmla="*/ 457200 w 953241"/>
                <a:gd name="connsiteY0" fmla="*/ 0 h 6328114"/>
                <a:gd name="connsiteX1" fmla="*/ 457200 w 953241"/>
                <a:gd name="connsiteY1" fmla="*/ 0 h 6328114"/>
                <a:gd name="connsiteX2" fmla="*/ 780489 w 953241"/>
                <a:gd name="connsiteY2" fmla="*/ 133911 h 6328114"/>
                <a:gd name="connsiteX3" fmla="*/ 914399 w 953241"/>
                <a:gd name="connsiteY3" fmla="*/ 457201 h 6328114"/>
                <a:gd name="connsiteX4" fmla="*/ 953241 w 953241"/>
                <a:gd name="connsiteY4" fmla="*/ 6328114 h 6328114"/>
                <a:gd name="connsiteX5" fmla="*/ 0 w 953241"/>
                <a:gd name="connsiteY5" fmla="*/ 6172200 h 6328114"/>
                <a:gd name="connsiteX6" fmla="*/ 0 w 953241"/>
                <a:gd name="connsiteY6" fmla="*/ 6172200 h 6328114"/>
                <a:gd name="connsiteX7" fmla="*/ 0 w 953241"/>
                <a:gd name="connsiteY7" fmla="*/ 6172200 h 6328114"/>
                <a:gd name="connsiteX8" fmla="*/ 0 w 953241"/>
                <a:gd name="connsiteY8" fmla="*/ 457200 h 6328114"/>
                <a:gd name="connsiteX9" fmla="*/ 133911 w 953241"/>
                <a:gd name="connsiteY9" fmla="*/ 133911 h 6328114"/>
                <a:gd name="connsiteX10" fmla="*/ 457201 w 953241"/>
                <a:gd name="connsiteY10" fmla="*/ 1 h 6328114"/>
                <a:gd name="connsiteX11" fmla="*/ 457200 w 953241"/>
                <a:gd name="connsiteY11" fmla="*/ 0 h 6328114"/>
                <a:gd name="connsiteX0" fmla="*/ 457200 w 943191"/>
                <a:gd name="connsiteY0" fmla="*/ 0 h 6312729"/>
                <a:gd name="connsiteX1" fmla="*/ 457200 w 943191"/>
                <a:gd name="connsiteY1" fmla="*/ 0 h 6312729"/>
                <a:gd name="connsiteX2" fmla="*/ 780489 w 943191"/>
                <a:gd name="connsiteY2" fmla="*/ 133911 h 6312729"/>
                <a:gd name="connsiteX3" fmla="*/ 914399 w 943191"/>
                <a:gd name="connsiteY3" fmla="*/ 457201 h 6312729"/>
                <a:gd name="connsiteX4" fmla="*/ 942064 w 943191"/>
                <a:gd name="connsiteY4" fmla="*/ 6312729 h 6312729"/>
                <a:gd name="connsiteX5" fmla="*/ 0 w 943191"/>
                <a:gd name="connsiteY5" fmla="*/ 6172200 h 6312729"/>
                <a:gd name="connsiteX6" fmla="*/ 0 w 943191"/>
                <a:gd name="connsiteY6" fmla="*/ 6172200 h 6312729"/>
                <a:gd name="connsiteX7" fmla="*/ 0 w 943191"/>
                <a:gd name="connsiteY7" fmla="*/ 6172200 h 6312729"/>
                <a:gd name="connsiteX8" fmla="*/ 0 w 943191"/>
                <a:gd name="connsiteY8" fmla="*/ 457200 h 6312729"/>
                <a:gd name="connsiteX9" fmla="*/ 133911 w 943191"/>
                <a:gd name="connsiteY9" fmla="*/ 133911 h 6312729"/>
                <a:gd name="connsiteX10" fmla="*/ 457201 w 943191"/>
                <a:gd name="connsiteY10" fmla="*/ 1 h 6312729"/>
                <a:gd name="connsiteX11" fmla="*/ 457200 w 943191"/>
                <a:gd name="connsiteY11" fmla="*/ 0 h 6312729"/>
                <a:gd name="connsiteX0" fmla="*/ 0 w 1033504"/>
                <a:gd name="connsiteY0" fmla="*/ 6172200 h 6404169"/>
                <a:gd name="connsiteX1" fmla="*/ 0 w 1033504"/>
                <a:gd name="connsiteY1" fmla="*/ 6172200 h 6404169"/>
                <a:gd name="connsiteX2" fmla="*/ 0 w 1033504"/>
                <a:gd name="connsiteY2" fmla="*/ 6172200 h 6404169"/>
                <a:gd name="connsiteX3" fmla="*/ 0 w 1033504"/>
                <a:gd name="connsiteY3" fmla="*/ 457200 h 6404169"/>
                <a:gd name="connsiteX4" fmla="*/ 133911 w 1033504"/>
                <a:gd name="connsiteY4" fmla="*/ 133911 h 6404169"/>
                <a:gd name="connsiteX5" fmla="*/ 457201 w 1033504"/>
                <a:gd name="connsiteY5" fmla="*/ 1 h 6404169"/>
                <a:gd name="connsiteX6" fmla="*/ 457200 w 1033504"/>
                <a:gd name="connsiteY6" fmla="*/ 0 h 6404169"/>
                <a:gd name="connsiteX7" fmla="*/ 457200 w 1033504"/>
                <a:gd name="connsiteY7" fmla="*/ 0 h 6404169"/>
                <a:gd name="connsiteX8" fmla="*/ 780489 w 1033504"/>
                <a:gd name="connsiteY8" fmla="*/ 133911 h 6404169"/>
                <a:gd name="connsiteX9" fmla="*/ 914399 w 1033504"/>
                <a:gd name="connsiteY9" fmla="*/ 457201 h 6404169"/>
                <a:gd name="connsiteX10" fmla="*/ 1033504 w 1033504"/>
                <a:gd name="connsiteY10" fmla="*/ 6404169 h 6404169"/>
                <a:gd name="connsiteX0" fmla="*/ 0 w 1007327"/>
                <a:gd name="connsiteY0" fmla="*/ 6172200 h 6354462"/>
                <a:gd name="connsiteX1" fmla="*/ 0 w 1007327"/>
                <a:gd name="connsiteY1" fmla="*/ 6172200 h 6354462"/>
                <a:gd name="connsiteX2" fmla="*/ 0 w 1007327"/>
                <a:gd name="connsiteY2" fmla="*/ 6172200 h 6354462"/>
                <a:gd name="connsiteX3" fmla="*/ 0 w 1007327"/>
                <a:gd name="connsiteY3" fmla="*/ 457200 h 6354462"/>
                <a:gd name="connsiteX4" fmla="*/ 133911 w 1007327"/>
                <a:gd name="connsiteY4" fmla="*/ 133911 h 6354462"/>
                <a:gd name="connsiteX5" fmla="*/ 457201 w 1007327"/>
                <a:gd name="connsiteY5" fmla="*/ 1 h 6354462"/>
                <a:gd name="connsiteX6" fmla="*/ 457200 w 1007327"/>
                <a:gd name="connsiteY6" fmla="*/ 0 h 6354462"/>
                <a:gd name="connsiteX7" fmla="*/ 457200 w 1007327"/>
                <a:gd name="connsiteY7" fmla="*/ 0 h 6354462"/>
                <a:gd name="connsiteX8" fmla="*/ 780489 w 1007327"/>
                <a:gd name="connsiteY8" fmla="*/ 133911 h 6354462"/>
                <a:gd name="connsiteX9" fmla="*/ 914399 w 1007327"/>
                <a:gd name="connsiteY9" fmla="*/ 457201 h 6354462"/>
                <a:gd name="connsiteX10" fmla="*/ 1007327 w 1007327"/>
                <a:gd name="connsiteY10" fmla="*/ 6354462 h 6354462"/>
                <a:gd name="connsiteX0" fmla="*/ 0 w 1029242"/>
                <a:gd name="connsiteY0" fmla="*/ 6172200 h 6330704"/>
                <a:gd name="connsiteX1" fmla="*/ 0 w 1029242"/>
                <a:gd name="connsiteY1" fmla="*/ 6172200 h 6330704"/>
                <a:gd name="connsiteX2" fmla="*/ 0 w 1029242"/>
                <a:gd name="connsiteY2" fmla="*/ 6172200 h 6330704"/>
                <a:gd name="connsiteX3" fmla="*/ 0 w 1029242"/>
                <a:gd name="connsiteY3" fmla="*/ 457200 h 6330704"/>
                <a:gd name="connsiteX4" fmla="*/ 133911 w 1029242"/>
                <a:gd name="connsiteY4" fmla="*/ 133911 h 6330704"/>
                <a:gd name="connsiteX5" fmla="*/ 457201 w 1029242"/>
                <a:gd name="connsiteY5" fmla="*/ 1 h 6330704"/>
                <a:gd name="connsiteX6" fmla="*/ 457200 w 1029242"/>
                <a:gd name="connsiteY6" fmla="*/ 0 h 6330704"/>
                <a:gd name="connsiteX7" fmla="*/ 457200 w 1029242"/>
                <a:gd name="connsiteY7" fmla="*/ 0 h 6330704"/>
                <a:gd name="connsiteX8" fmla="*/ 780489 w 1029242"/>
                <a:gd name="connsiteY8" fmla="*/ 133911 h 6330704"/>
                <a:gd name="connsiteX9" fmla="*/ 914399 w 1029242"/>
                <a:gd name="connsiteY9" fmla="*/ 457201 h 6330704"/>
                <a:gd name="connsiteX10" fmla="*/ 1029242 w 1029242"/>
                <a:gd name="connsiteY10" fmla="*/ 6330704 h 6330704"/>
                <a:gd name="connsiteX0" fmla="*/ 0 w 964937"/>
                <a:gd name="connsiteY0" fmla="*/ 6172200 h 6306905"/>
                <a:gd name="connsiteX1" fmla="*/ 0 w 964937"/>
                <a:gd name="connsiteY1" fmla="*/ 6172200 h 6306905"/>
                <a:gd name="connsiteX2" fmla="*/ 0 w 964937"/>
                <a:gd name="connsiteY2" fmla="*/ 6172200 h 6306905"/>
                <a:gd name="connsiteX3" fmla="*/ 0 w 964937"/>
                <a:gd name="connsiteY3" fmla="*/ 457200 h 6306905"/>
                <a:gd name="connsiteX4" fmla="*/ 133911 w 964937"/>
                <a:gd name="connsiteY4" fmla="*/ 133911 h 6306905"/>
                <a:gd name="connsiteX5" fmla="*/ 457201 w 964937"/>
                <a:gd name="connsiteY5" fmla="*/ 1 h 6306905"/>
                <a:gd name="connsiteX6" fmla="*/ 457200 w 964937"/>
                <a:gd name="connsiteY6" fmla="*/ 0 h 6306905"/>
                <a:gd name="connsiteX7" fmla="*/ 457200 w 964937"/>
                <a:gd name="connsiteY7" fmla="*/ 0 h 6306905"/>
                <a:gd name="connsiteX8" fmla="*/ 780489 w 964937"/>
                <a:gd name="connsiteY8" fmla="*/ 133911 h 6306905"/>
                <a:gd name="connsiteX9" fmla="*/ 914399 w 964937"/>
                <a:gd name="connsiteY9" fmla="*/ 457201 h 6306905"/>
                <a:gd name="connsiteX10" fmla="*/ 964937 w 964937"/>
                <a:gd name="connsiteY10" fmla="*/ 6306905 h 6306905"/>
                <a:gd name="connsiteX0" fmla="*/ 0 w 958626"/>
                <a:gd name="connsiteY0" fmla="*/ 6172200 h 6346750"/>
                <a:gd name="connsiteX1" fmla="*/ 0 w 958626"/>
                <a:gd name="connsiteY1" fmla="*/ 6172200 h 6346750"/>
                <a:gd name="connsiteX2" fmla="*/ 0 w 958626"/>
                <a:gd name="connsiteY2" fmla="*/ 6172200 h 6346750"/>
                <a:gd name="connsiteX3" fmla="*/ 0 w 958626"/>
                <a:gd name="connsiteY3" fmla="*/ 457200 h 6346750"/>
                <a:gd name="connsiteX4" fmla="*/ 133911 w 958626"/>
                <a:gd name="connsiteY4" fmla="*/ 133911 h 6346750"/>
                <a:gd name="connsiteX5" fmla="*/ 457201 w 958626"/>
                <a:gd name="connsiteY5" fmla="*/ 1 h 6346750"/>
                <a:gd name="connsiteX6" fmla="*/ 457200 w 958626"/>
                <a:gd name="connsiteY6" fmla="*/ 0 h 6346750"/>
                <a:gd name="connsiteX7" fmla="*/ 457200 w 958626"/>
                <a:gd name="connsiteY7" fmla="*/ 0 h 6346750"/>
                <a:gd name="connsiteX8" fmla="*/ 780489 w 958626"/>
                <a:gd name="connsiteY8" fmla="*/ 133911 h 6346750"/>
                <a:gd name="connsiteX9" fmla="*/ 914399 w 958626"/>
                <a:gd name="connsiteY9" fmla="*/ 457201 h 6346750"/>
                <a:gd name="connsiteX10" fmla="*/ 958626 w 958626"/>
                <a:gd name="connsiteY10" fmla="*/ 6346750 h 6346750"/>
                <a:gd name="connsiteX0" fmla="*/ 0 w 960730"/>
                <a:gd name="connsiteY0" fmla="*/ 6172200 h 6333468"/>
                <a:gd name="connsiteX1" fmla="*/ 0 w 960730"/>
                <a:gd name="connsiteY1" fmla="*/ 6172200 h 6333468"/>
                <a:gd name="connsiteX2" fmla="*/ 0 w 960730"/>
                <a:gd name="connsiteY2" fmla="*/ 6172200 h 6333468"/>
                <a:gd name="connsiteX3" fmla="*/ 0 w 960730"/>
                <a:gd name="connsiteY3" fmla="*/ 457200 h 6333468"/>
                <a:gd name="connsiteX4" fmla="*/ 133911 w 960730"/>
                <a:gd name="connsiteY4" fmla="*/ 133911 h 6333468"/>
                <a:gd name="connsiteX5" fmla="*/ 457201 w 960730"/>
                <a:gd name="connsiteY5" fmla="*/ 1 h 6333468"/>
                <a:gd name="connsiteX6" fmla="*/ 457200 w 960730"/>
                <a:gd name="connsiteY6" fmla="*/ 0 h 6333468"/>
                <a:gd name="connsiteX7" fmla="*/ 457200 w 960730"/>
                <a:gd name="connsiteY7" fmla="*/ 0 h 6333468"/>
                <a:gd name="connsiteX8" fmla="*/ 780489 w 960730"/>
                <a:gd name="connsiteY8" fmla="*/ 133911 h 6333468"/>
                <a:gd name="connsiteX9" fmla="*/ 914399 w 960730"/>
                <a:gd name="connsiteY9" fmla="*/ 457201 h 6333468"/>
                <a:gd name="connsiteX10" fmla="*/ 960730 w 960730"/>
                <a:gd name="connsiteY10" fmla="*/ 6333468 h 6333468"/>
                <a:gd name="connsiteX0" fmla="*/ 0 w 962833"/>
                <a:gd name="connsiteY0" fmla="*/ 6172200 h 6320186"/>
                <a:gd name="connsiteX1" fmla="*/ 0 w 962833"/>
                <a:gd name="connsiteY1" fmla="*/ 6172200 h 6320186"/>
                <a:gd name="connsiteX2" fmla="*/ 0 w 962833"/>
                <a:gd name="connsiteY2" fmla="*/ 6172200 h 6320186"/>
                <a:gd name="connsiteX3" fmla="*/ 0 w 962833"/>
                <a:gd name="connsiteY3" fmla="*/ 457200 h 6320186"/>
                <a:gd name="connsiteX4" fmla="*/ 133911 w 962833"/>
                <a:gd name="connsiteY4" fmla="*/ 133911 h 6320186"/>
                <a:gd name="connsiteX5" fmla="*/ 457201 w 962833"/>
                <a:gd name="connsiteY5" fmla="*/ 1 h 6320186"/>
                <a:gd name="connsiteX6" fmla="*/ 457200 w 962833"/>
                <a:gd name="connsiteY6" fmla="*/ 0 h 6320186"/>
                <a:gd name="connsiteX7" fmla="*/ 457200 w 962833"/>
                <a:gd name="connsiteY7" fmla="*/ 0 h 6320186"/>
                <a:gd name="connsiteX8" fmla="*/ 780489 w 962833"/>
                <a:gd name="connsiteY8" fmla="*/ 133911 h 6320186"/>
                <a:gd name="connsiteX9" fmla="*/ 914399 w 962833"/>
                <a:gd name="connsiteY9" fmla="*/ 457201 h 6320186"/>
                <a:gd name="connsiteX10" fmla="*/ 962833 w 962833"/>
                <a:gd name="connsiteY10" fmla="*/ 6320186 h 6320186"/>
                <a:gd name="connsiteX0" fmla="*/ 0 w 962833"/>
                <a:gd name="connsiteY0" fmla="*/ 6172200 h 6320186"/>
                <a:gd name="connsiteX1" fmla="*/ 0 w 962833"/>
                <a:gd name="connsiteY1" fmla="*/ 6172200 h 6320186"/>
                <a:gd name="connsiteX2" fmla="*/ 5534 w 962833"/>
                <a:gd name="connsiteY2" fmla="*/ 6164375 h 6320186"/>
                <a:gd name="connsiteX3" fmla="*/ 0 w 962833"/>
                <a:gd name="connsiteY3" fmla="*/ 457200 h 6320186"/>
                <a:gd name="connsiteX4" fmla="*/ 133911 w 962833"/>
                <a:gd name="connsiteY4" fmla="*/ 133911 h 6320186"/>
                <a:gd name="connsiteX5" fmla="*/ 457201 w 962833"/>
                <a:gd name="connsiteY5" fmla="*/ 1 h 6320186"/>
                <a:gd name="connsiteX6" fmla="*/ 457200 w 962833"/>
                <a:gd name="connsiteY6" fmla="*/ 0 h 6320186"/>
                <a:gd name="connsiteX7" fmla="*/ 457200 w 962833"/>
                <a:gd name="connsiteY7" fmla="*/ 0 h 6320186"/>
                <a:gd name="connsiteX8" fmla="*/ 780489 w 962833"/>
                <a:gd name="connsiteY8" fmla="*/ 133911 h 6320186"/>
                <a:gd name="connsiteX9" fmla="*/ 914399 w 962833"/>
                <a:gd name="connsiteY9" fmla="*/ 457201 h 6320186"/>
                <a:gd name="connsiteX10" fmla="*/ 962833 w 962833"/>
                <a:gd name="connsiteY10" fmla="*/ 6320186 h 63201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962833" h="6320186">
                  <a:moveTo>
                    <a:pt x="0" y="6172200"/>
                  </a:moveTo>
                  <a:lnTo>
                    <a:pt x="0" y="6172200"/>
                  </a:lnTo>
                  <a:lnTo>
                    <a:pt x="5534" y="6164375"/>
                  </a:lnTo>
                  <a:cubicBezTo>
                    <a:pt x="3689" y="4261983"/>
                    <a:pt x="1845" y="2359592"/>
                    <a:pt x="0" y="457200"/>
                  </a:cubicBezTo>
                  <a:cubicBezTo>
                    <a:pt x="0" y="335943"/>
                    <a:pt x="48169" y="219652"/>
                    <a:pt x="133911" y="133911"/>
                  </a:cubicBezTo>
                  <a:cubicBezTo>
                    <a:pt x="219653" y="48169"/>
                    <a:pt x="335944" y="0"/>
                    <a:pt x="457201" y="1"/>
                  </a:cubicBezTo>
                  <a:lnTo>
                    <a:pt x="457200" y="0"/>
                  </a:lnTo>
                  <a:lnTo>
                    <a:pt x="457200" y="0"/>
                  </a:lnTo>
                  <a:cubicBezTo>
                    <a:pt x="578457" y="0"/>
                    <a:pt x="694748" y="48169"/>
                    <a:pt x="780489" y="133911"/>
                  </a:cubicBezTo>
                  <a:cubicBezTo>
                    <a:pt x="866231" y="219653"/>
                    <a:pt x="914400" y="335944"/>
                    <a:pt x="914399" y="457201"/>
                  </a:cubicBezTo>
                  <a:cubicBezTo>
                    <a:pt x="943191" y="1489568"/>
                    <a:pt x="870354" y="4525828"/>
                    <a:pt x="962833" y="6320186"/>
                  </a:cubicBezTo>
                </a:path>
              </a:pathLst>
            </a:custGeom>
            <a:solidFill>
              <a:schemeClr val="tx2">
                <a:alpha val="50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sz="1800" kern="1200">
                <a:solidFill>
                  <a:schemeClr val="lt1"/>
                </a:solidFill>
                <a:latin typeface="+mn-lt"/>
                <a:ea typeface="+mn-ea"/>
                <a:cs typeface="+mn-cs"/>
              </a:endParaRPr>
            </a:p>
          </p:txBody>
        </p:sp>
        <p:sp>
          <p:nvSpPr>
            <p:cNvPr id="24" name="Freeform 23"/>
            <p:cNvSpPr/>
            <p:nvPr/>
          </p:nvSpPr>
          <p:spPr>
            <a:xfrm rot="15660000">
              <a:off x="5624128" y="-611284"/>
              <a:ext cx="962833" cy="6320186"/>
            </a:xfrm>
            <a:custGeom>
              <a:avLst/>
              <a:gdLst>
                <a:gd name="connsiteX0" fmla="*/ 457200 w 914400"/>
                <a:gd name="connsiteY0" fmla="*/ 0 h 6172200"/>
                <a:gd name="connsiteX1" fmla="*/ 457200 w 914400"/>
                <a:gd name="connsiteY1" fmla="*/ 0 h 6172200"/>
                <a:gd name="connsiteX2" fmla="*/ 780489 w 914400"/>
                <a:gd name="connsiteY2" fmla="*/ 133911 h 6172200"/>
                <a:gd name="connsiteX3" fmla="*/ 914399 w 914400"/>
                <a:gd name="connsiteY3" fmla="*/ 457201 h 6172200"/>
                <a:gd name="connsiteX4" fmla="*/ 914400 w 914400"/>
                <a:gd name="connsiteY4" fmla="*/ 6172200 h 6172200"/>
                <a:gd name="connsiteX5" fmla="*/ 914400 w 914400"/>
                <a:gd name="connsiteY5" fmla="*/ 6172200 h 6172200"/>
                <a:gd name="connsiteX6" fmla="*/ 914400 w 914400"/>
                <a:gd name="connsiteY6" fmla="*/ 6172200 h 6172200"/>
                <a:gd name="connsiteX7" fmla="*/ 0 w 914400"/>
                <a:gd name="connsiteY7" fmla="*/ 6172200 h 6172200"/>
                <a:gd name="connsiteX8" fmla="*/ 0 w 914400"/>
                <a:gd name="connsiteY8" fmla="*/ 6172200 h 6172200"/>
                <a:gd name="connsiteX9" fmla="*/ 0 w 914400"/>
                <a:gd name="connsiteY9" fmla="*/ 6172200 h 6172200"/>
                <a:gd name="connsiteX10" fmla="*/ 0 w 914400"/>
                <a:gd name="connsiteY10" fmla="*/ 457200 h 6172200"/>
                <a:gd name="connsiteX11" fmla="*/ 133911 w 914400"/>
                <a:gd name="connsiteY11" fmla="*/ 133911 h 6172200"/>
                <a:gd name="connsiteX12" fmla="*/ 457201 w 914400"/>
                <a:gd name="connsiteY12" fmla="*/ 1 h 6172200"/>
                <a:gd name="connsiteX13" fmla="*/ 457200 w 914400"/>
                <a:gd name="connsiteY13" fmla="*/ 0 h 6172200"/>
                <a:gd name="connsiteX0" fmla="*/ 457200 w 953241"/>
                <a:gd name="connsiteY0" fmla="*/ 0 h 6328114"/>
                <a:gd name="connsiteX1" fmla="*/ 457200 w 953241"/>
                <a:gd name="connsiteY1" fmla="*/ 0 h 6328114"/>
                <a:gd name="connsiteX2" fmla="*/ 780489 w 953241"/>
                <a:gd name="connsiteY2" fmla="*/ 133911 h 6328114"/>
                <a:gd name="connsiteX3" fmla="*/ 914399 w 953241"/>
                <a:gd name="connsiteY3" fmla="*/ 457201 h 6328114"/>
                <a:gd name="connsiteX4" fmla="*/ 914400 w 953241"/>
                <a:gd name="connsiteY4" fmla="*/ 6172200 h 6328114"/>
                <a:gd name="connsiteX5" fmla="*/ 914400 w 953241"/>
                <a:gd name="connsiteY5" fmla="*/ 6172200 h 6328114"/>
                <a:gd name="connsiteX6" fmla="*/ 953241 w 953241"/>
                <a:gd name="connsiteY6" fmla="*/ 6328114 h 6328114"/>
                <a:gd name="connsiteX7" fmla="*/ 0 w 953241"/>
                <a:gd name="connsiteY7" fmla="*/ 6172200 h 6328114"/>
                <a:gd name="connsiteX8" fmla="*/ 0 w 953241"/>
                <a:gd name="connsiteY8" fmla="*/ 6172200 h 6328114"/>
                <a:gd name="connsiteX9" fmla="*/ 0 w 953241"/>
                <a:gd name="connsiteY9" fmla="*/ 6172200 h 6328114"/>
                <a:gd name="connsiteX10" fmla="*/ 0 w 953241"/>
                <a:gd name="connsiteY10" fmla="*/ 457200 h 6328114"/>
                <a:gd name="connsiteX11" fmla="*/ 133911 w 953241"/>
                <a:gd name="connsiteY11" fmla="*/ 133911 h 6328114"/>
                <a:gd name="connsiteX12" fmla="*/ 457201 w 953241"/>
                <a:gd name="connsiteY12" fmla="*/ 1 h 6328114"/>
                <a:gd name="connsiteX13" fmla="*/ 457200 w 953241"/>
                <a:gd name="connsiteY13" fmla="*/ 0 h 6328114"/>
                <a:gd name="connsiteX0" fmla="*/ 457200 w 953241"/>
                <a:gd name="connsiteY0" fmla="*/ 0 h 6328114"/>
                <a:gd name="connsiteX1" fmla="*/ 457200 w 953241"/>
                <a:gd name="connsiteY1" fmla="*/ 0 h 6328114"/>
                <a:gd name="connsiteX2" fmla="*/ 780489 w 953241"/>
                <a:gd name="connsiteY2" fmla="*/ 133911 h 6328114"/>
                <a:gd name="connsiteX3" fmla="*/ 914399 w 953241"/>
                <a:gd name="connsiteY3" fmla="*/ 457201 h 6328114"/>
                <a:gd name="connsiteX4" fmla="*/ 914400 w 953241"/>
                <a:gd name="connsiteY4" fmla="*/ 6172200 h 6328114"/>
                <a:gd name="connsiteX5" fmla="*/ 953241 w 953241"/>
                <a:gd name="connsiteY5" fmla="*/ 6328114 h 6328114"/>
                <a:gd name="connsiteX6" fmla="*/ 0 w 953241"/>
                <a:gd name="connsiteY6" fmla="*/ 6172200 h 6328114"/>
                <a:gd name="connsiteX7" fmla="*/ 0 w 953241"/>
                <a:gd name="connsiteY7" fmla="*/ 6172200 h 6328114"/>
                <a:gd name="connsiteX8" fmla="*/ 0 w 953241"/>
                <a:gd name="connsiteY8" fmla="*/ 6172200 h 6328114"/>
                <a:gd name="connsiteX9" fmla="*/ 0 w 953241"/>
                <a:gd name="connsiteY9" fmla="*/ 457200 h 6328114"/>
                <a:gd name="connsiteX10" fmla="*/ 133911 w 953241"/>
                <a:gd name="connsiteY10" fmla="*/ 133911 h 6328114"/>
                <a:gd name="connsiteX11" fmla="*/ 457201 w 953241"/>
                <a:gd name="connsiteY11" fmla="*/ 1 h 6328114"/>
                <a:gd name="connsiteX12" fmla="*/ 457200 w 953241"/>
                <a:gd name="connsiteY12" fmla="*/ 0 h 6328114"/>
                <a:gd name="connsiteX0" fmla="*/ 457200 w 1105641"/>
                <a:gd name="connsiteY0" fmla="*/ 0 h 6328114"/>
                <a:gd name="connsiteX1" fmla="*/ 457200 w 1105641"/>
                <a:gd name="connsiteY1" fmla="*/ 0 h 6328114"/>
                <a:gd name="connsiteX2" fmla="*/ 780489 w 1105641"/>
                <a:gd name="connsiteY2" fmla="*/ 133911 h 6328114"/>
                <a:gd name="connsiteX3" fmla="*/ 914399 w 1105641"/>
                <a:gd name="connsiteY3" fmla="*/ 457201 h 6328114"/>
                <a:gd name="connsiteX4" fmla="*/ 953241 w 1105641"/>
                <a:gd name="connsiteY4" fmla="*/ 6328114 h 6328114"/>
                <a:gd name="connsiteX5" fmla="*/ 0 w 1105641"/>
                <a:gd name="connsiteY5" fmla="*/ 6172200 h 6328114"/>
                <a:gd name="connsiteX6" fmla="*/ 0 w 1105641"/>
                <a:gd name="connsiteY6" fmla="*/ 6172200 h 6328114"/>
                <a:gd name="connsiteX7" fmla="*/ 0 w 1105641"/>
                <a:gd name="connsiteY7" fmla="*/ 6172200 h 6328114"/>
                <a:gd name="connsiteX8" fmla="*/ 0 w 1105641"/>
                <a:gd name="connsiteY8" fmla="*/ 457200 h 6328114"/>
                <a:gd name="connsiteX9" fmla="*/ 133911 w 1105641"/>
                <a:gd name="connsiteY9" fmla="*/ 133911 h 6328114"/>
                <a:gd name="connsiteX10" fmla="*/ 457201 w 1105641"/>
                <a:gd name="connsiteY10" fmla="*/ 1 h 6328114"/>
                <a:gd name="connsiteX11" fmla="*/ 457200 w 1105641"/>
                <a:gd name="connsiteY11" fmla="*/ 0 h 6328114"/>
                <a:gd name="connsiteX0" fmla="*/ 457200 w 953241"/>
                <a:gd name="connsiteY0" fmla="*/ 0 h 6328114"/>
                <a:gd name="connsiteX1" fmla="*/ 457200 w 953241"/>
                <a:gd name="connsiteY1" fmla="*/ 0 h 6328114"/>
                <a:gd name="connsiteX2" fmla="*/ 780489 w 953241"/>
                <a:gd name="connsiteY2" fmla="*/ 133911 h 6328114"/>
                <a:gd name="connsiteX3" fmla="*/ 914399 w 953241"/>
                <a:gd name="connsiteY3" fmla="*/ 457201 h 6328114"/>
                <a:gd name="connsiteX4" fmla="*/ 953241 w 953241"/>
                <a:gd name="connsiteY4" fmla="*/ 6328114 h 6328114"/>
                <a:gd name="connsiteX5" fmla="*/ 0 w 953241"/>
                <a:gd name="connsiteY5" fmla="*/ 6172200 h 6328114"/>
                <a:gd name="connsiteX6" fmla="*/ 0 w 953241"/>
                <a:gd name="connsiteY6" fmla="*/ 6172200 h 6328114"/>
                <a:gd name="connsiteX7" fmla="*/ 0 w 953241"/>
                <a:gd name="connsiteY7" fmla="*/ 6172200 h 6328114"/>
                <a:gd name="connsiteX8" fmla="*/ 0 w 953241"/>
                <a:gd name="connsiteY8" fmla="*/ 457200 h 6328114"/>
                <a:gd name="connsiteX9" fmla="*/ 133911 w 953241"/>
                <a:gd name="connsiteY9" fmla="*/ 133911 h 6328114"/>
                <a:gd name="connsiteX10" fmla="*/ 457201 w 953241"/>
                <a:gd name="connsiteY10" fmla="*/ 1 h 6328114"/>
                <a:gd name="connsiteX11" fmla="*/ 457200 w 953241"/>
                <a:gd name="connsiteY11" fmla="*/ 0 h 6328114"/>
                <a:gd name="connsiteX0" fmla="*/ 457200 w 943191"/>
                <a:gd name="connsiteY0" fmla="*/ 0 h 6312729"/>
                <a:gd name="connsiteX1" fmla="*/ 457200 w 943191"/>
                <a:gd name="connsiteY1" fmla="*/ 0 h 6312729"/>
                <a:gd name="connsiteX2" fmla="*/ 780489 w 943191"/>
                <a:gd name="connsiteY2" fmla="*/ 133911 h 6312729"/>
                <a:gd name="connsiteX3" fmla="*/ 914399 w 943191"/>
                <a:gd name="connsiteY3" fmla="*/ 457201 h 6312729"/>
                <a:gd name="connsiteX4" fmla="*/ 942064 w 943191"/>
                <a:gd name="connsiteY4" fmla="*/ 6312729 h 6312729"/>
                <a:gd name="connsiteX5" fmla="*/ 0 w 943191"/>
                <a:gd name="connsiteY5" fmla="*/ 6172200 h 6312729"/>
                <a:gd name="connsiteX6" fmla="*/ 0 w 943191"/>
                <a:gd name="connsiteY6" fmla="*/ 6172200 h 6312729"/>
                <a:gd name="connsiteX7" fmla="*/ 0 w 943191"/>
                <a:gd name="connsiteY7" fmla="*/ 6172200 h 6312729"/>
                <a:gd name="connsiteX8" fmla="*/ 0 w 943191"/>
                <a:gd name="connsiteY8" fmla="*/ 457200 h 6312729"/>
                <a:gd name="connsiteX9" fmla="*/ 133911 w 943191"/>
                <a:gd name="connsiteY9" fmla="*/ 133911 h 6312729"/>
                <a:gd name="connsiteX10" fmla="*/ 457201 w 943191"/>
                <a:gd name="connsiteY10" fmla="*/ 1 h 6312729"/>
                <a:gd name="connsiteX11" fmla="*/ 457200 w 943191"/>
                <a:gd name="connsiteY11" fmla="*/ 0 h 6312729"/>
                <a:gd name="connsiteX0" fmla="*/ 0 w 1033504"/>
                <a:gd name="connsiteY0" fmla="*/ 6172200 h 6404169"/>
                <a:gd name="connsiteX1" fmla="*/ 0 w 1033504"/>
                <a:gd name="connsiteY1" fmla="*/ 6172200 h 6404169"/>
                <a:gd name="connsiteX2" fmla="*/ 0 w 1033504"/>
                <a:gd name="connsiteY2" fmla="*/ 6172200 h 6404169"/>
                <a:gd name="connsiteX3" fmla="*/ 0 w 1033504"/>
                <a:gd name="connsiteY3" fmla="*/ 457200 h 6404169"/>
                <a:gd name="connsiteX4" fmla="*/ 133911 w 1033504"/>
                <a:gd name="connsiteY4" fmla="*/ 133911 h 6404169"/>
                <a:gd name="connsiteX5" fmla="*/ 457201 w 1033504"/>
                <a:gd name="connsiteY5" fmla="*/ 1 h 6404169"/>
                <a:gd name="connsiteX6" fmla="*/ 457200 w 1033504"/>
                <a:gd name="connsiteY6" fmla="*/ 0 h 6404169"/>
                <a:gd name="connsiteX7" fmla="*/ 457200 w 1033504"/>
                <a:gd name="connsiteY7" fmla="*/ 0 h 6404169"/>
                <a:gd name="connsiteX8" fmla="*/ 780489 w 1033504"/>
                <a:gd name="connsiteY8" fmla="*/ 133911 h 6404169"/>
                <a:gd name="connsiteX9" fmla="*/ 914399 w 1033504"/>
                <a:gd name="connsiteY9" fmla="*/ 457201 h 6404169"/>
                <a:gd name="connsiteX10" fmla="*/ 1033504 w 1033504"/>
                <a:gd name="connsiteY10" fmla="*/ 6404169 h 6404169"/>
                <a:gd name="connsiteX0" fmla="*/ 0 w 1007327"/>
                <a:gd name="connsiteY0" fmla="*/ 6172200 h 6354462"/>
                <a:gd name="connsiteX1" fmla="*/ 0 w 1007327"/>
                <a:gd name="connsiteY1" fmla="*/ 6172200 h 6354462"/>
                <a:gd name="connsiteX2" fmla="*/ 0 w 1007327"/>
                <a:gd name="connsiteY2" fmla="*/ 6172200 h 6354462"/>
                <a:gd name="connsiteX3" fmla="*/ 0 w 1007327"/>
                <a:gd name="connsiteY3" fmla="*/ 457200 h 6354462"/>
                <a:gd name="connsiteX4" fmla="*/ 133911 w 1007327"/>
                <a:gd name="connsiteY4" fmla="*/ 133911 h 6354462"/>
                <a:gd name="connsiteX5" fmla="*/ 457201 w 1007327"/>
                <a:gd name="connsiteY5" fmla="*/ 1 h 6354462"/>
                <a:gd name="connsiteX6" fmla="*/ 457200 w 1007327"/>
                <a:gd name="connsiteY6" fmla="*/ 0 h 6354462"/>
                <a:gd name="connsiteX7" fmla="*/ 457200 w 1007327"/>
                <a:gd name="connsiteY7" fmla="*/ 0 h 6354462"/>
                <a:gd name="connsiteX8" fmla="*/ 780489 w 1007327"/>
                <a:gd name="connsiteY8" fmla="*/ 133911 h 6354462"/>
                <a:gd name="connsiteX9" fmla="*/ 914399 w 1007327"/>
                <a:gd name="connsiteY9" fmla="*/ 457201 h 6354462"/>
                <a:gd name="connsiteX10" fmla="*/ 1007327 w 1007327"/>
                <a:gd name="connsiteY10" fmla="*/ 6354462 h 6354462"/>
                <a:gd name="connsiteX0" fmla="*/ 0 w 1029242"/>
                <a:gd name="connsiteY0" fmla="*/ 6172200 h 6330704"/>
                <a:gd name="connsiteX1" fmla="*/ 0 w 1029242"/>
                <a:gd name="connsiteY1" fmla="*/ 6172200 h 6330704"/>
                <a:gd name="connsiteX2" fmla="*/ 0 w 1029242"/>
                <a:gd name="connsiteY2" fmla="*/ 6172200 h 6330704"/>
                <a:gd name="connsiteX3" fmla="*/ 0 w 1029242"/>
                <a:gd name="connsiteY3" fmla="*/ 457200 h 6330704"/>
                <a:gd name="connsiteX4" fmla="*/ 133911 w 1029242"/>
                <a:gd name="connsiteY4" fmla="*/ 133911 h 6330704"/>
                <a:gd name="connsiteX5" fmla="*/ 457201 w 1029242"/>
                <a:gd name="connsiteY5" fmla="*/ 1 h 6330704"/>
                <a:gd name="connsiteX6" fmla="*/ 457200 w 1029242"/>
                <a:gd name="connsiteY6" fmla="*/ 0 h 6330704"/>
                <a:gd name="connsiteX7" fmla="*/ 457200 w 1029242"/>
                <a:gd name="connsiteY7" fmla="*/ 0 h 6330704"/>
                <a:gd name="connsiteX8" fmla="*/ 780489 w 1029242"/>
                <a:gd name="connsiteY8" fmla="*/ 133911 h 6330704"/>
                <a:gd name="connsiteX9" fmla="*/ 914399 w 1029242"/>
                <a:gd name="connsiteY9" fmla="*/ 457201 h 6330704"/>
                <a:gd name="connsiteX10" fmla="*/ 1029242 w 1029242"/>
                <a:gd name="connsiteY10" fmla="*/ 6330704 h 6330704"/>
                <a:gd name="connsiteX0" fmla="*/ 0 w 964937"/>
                <a:gd name="connsiteY0" fmla="*/ 6172200 h 6306905"/>
                <a:gd name="connsiteX1" fmla="*/ 0 w 964937"/>
                <a:gd name="connsiteY1" fmla="*/ 6172200 h 6306905"/>
                <a:gd name="connsiteX2" fmla="*/ 0 w 964937"/>
                <a:gd name="connsiteY2" fmla="*/ 6172200 h 6306905"/>
                <a:gd name="connsiteX3" fmla="*/ 0 w 964937"/>
                <a:gd name="connsiteY3" fmla="*/ 457200 h 6306905"/>
                <a:gd name="connsiteX4" fmla="*/ 133911 w 964937"/>
                <a:gd name="connsiteY4" fmla="*/ 133911 h 6306905"/>
                <a:gd name="connsiteX5" fmla="*/ 457201 w 964937"/>
                <a:gd name="connsiteY5" fmla="*/ 1 h 6306905"/>
                <a:gd name="connsiteX6" fmla="*/ 457200 w 964937"/>
                <a:gd name="connsiteY6" fmla="*/ 0 h 6306905"/>
                <a:gd name="connsiteX7" fmla="*/ 457200 w 964937"/>
                <a:gd name="connsiteY7" fmla="*/ 0 h 6306905"/>
                <a:gd name="connsiteX8" fmla="*/ 780489 w 964937"/>
                <a:gd name="connsiteY8" fmla="*/ 133911 h 6306905"/>
                <a:gd name="connsiteX9" fmla="*/ 914399 w 964937"/>
                <a:gd name="connsiteY9" fmla="*/ 457201 h 6306905"/>
                <a:gd name="connsiteX10" fmla="*/ 964937 w 964937"/>
                <a:gd name="connsiteY10" fmla="*/ 6306905 h 6306905"/>
                <a:gd name="connsiteX0" fmla="*/ 0 w 958626"/>
                <a:gd name="connsiteY0" fmla="*/ 6172200 h 6346750"/>
                <a:gd name="connsiteX1" fmla="*/ 0 w 958626"/>
                <a:gd name="connsiteY1" fmla="*/ 6172200 h 6346750"/>
                <a:gd name="connsiteX2" fmla="*/ 0 w 958626"/>
                <a:gd name="connsiteY2" fmla="*/ 6172200 h 6346750"/>
                <a:gd name="connsiteX3" fmla="*/ 0 w 958626"/>
                <a:gd name="connsiteY3" fmla="*/ 457200 h 6346750"/>
                <a:gd name="connsiteX4" fmla="*/ 133911 w 958626"/>
                <a:gd name="connsiteY4" fmla="*/ 133911 h 6346750"/>
                <a:gd name="connsiteX5" fmla="*/ 457201 w 958626"/>
                <a:gd name="connsiteY5" fmla="*/ 1 h 6346750"/>
                <a:gd name="connsiteX6" fmla="*/ 457200 w 958626"/>
                <a:gd name="connsiteY6" fmla="*/ 0 h 6346750"/>
                <a:gd name="connsiteX7" fmla="*/ 457200 w 958626"/>
                <a:gd name="connsiteY7" fmla="*/ 0 h 6346750"/>
                <a:gd name="connsiteX8" fmla="*/ 780489 w 958626"/>
                <a:gd name="connsiteY8" fmla="*/ 133911 h 6346750"/>
                <a:gd name="connsiteX9" fmla="*/ 914399 w 958626"/>
                <a:gd name="connsiteY9" fmla="*/ 457201 h 6346750"/>
                <a:gd name="connsiteX10" fmla="*/ 958626 w 958626"/>
                <a:gd name="connsiteY10" fmla="*/ 6346750 h 6346750"/>
                <a:gd name="connsiteX0" fmla="*/ 0 w 960730"/>
                <a:gd name="connsiteY0" fmla="*/ 6172200 h 6333468"/>
                <a:gd name="connsiteX1" fmla="*/ 0 w 960730"/>
                <a:gd name="connsiteY1" fmla="*/ 6172200 h 6333468"/>
                <a:gd name="connsiteX2" fmla="*/ 0 w 960730"/>
                <a:gd name="connsiteY2" fmla="*/ 6172200 h 6333468"/>
                <a:gd name="connsiteX3" fmla="*/ 0 w 960730"/>
                <a:gd name="connsiteY3" fmla="*/ 457200 h 6333468"/>
                <a:gd name="connsiteX4" fmla="*/ 133911 w 960730"/>
                <a:gd name="connsiteY4" fmla="*/ 133911 h 6333468"/>
                <a:gd name="connsiteX5" fmla="*/ 457201 w 960730"/>
                <a:gd name="connsiteY5" fmla="*/ 1 h 6333468"/>
                <a:gd name="connsiteX6" fmla="*/ 457200 w 960730"/>
                <a:gd name="connsiteY6" fmla="*/ 0 h 6333468"/>
                <a:gd name="connsiteX7" fmla="*/ 457200 w 960730"/>
                <a:gd name="connsiteY7" fmla="*/ 0 h 6333468"/>
                <a:gd name="connsiteX8" fmla="*/ 780489 w 960730"/>
                <a:gd name="connsiteY8" fmla="*/ 133911 h 6333468"/>
                <a:gd name="connsiteX9" fmla="*/ 914399 w 960730"/>
                <a:gd name="connsiteY9" fmla="*/ 457201 h 6333468"/>
                <a:gd name="connsiteX10" fmla="*/ 960730 w 960730"/>
                <a:gd name="connsiteY10" fmla="*/ 6333468 h 6333468"/>
                <a:gd name="connsiteX0" fmla="*/ 0 w 962833"/>
                <a:gd name="connsiteY0" fmla="*/ 6172200 h 6320186"/>
                <a:gd name="connsiteX1" fmla="*/ 0 w 962833"/>
                <a:gd name="connsiteY1" fmla="*/ 6172200 h 6320186"/>
                <a:gd name="connsiteX2" fmla="*/ 0 w 962833"/>
                <a:gd name="connsiteY2" fmla="*/ 6172200 h 6320186"/>
                <a:gd name="connsiteX3" fmla="*/ 0 w 962833"/>
                <a:gd name="connsiteY3" fmla="*/ 457200 h 6320186"/>
                <a:gd name="connsiteX4" fmla="*/ 133911 w 962833"/>
                <a:gd name="connsiteY4" fmla="*/ 133911 h 6320186"/>
                <a:gd name="connsiteX5" fmla="*/ 457201 w 962833"/>
                <a:gd name="connsiteY5" fmla="*/ 1 h 6320186"/>
                <a:gd name="connsiteX6" fmla="*/ 457200 w 962833"/>
                <a:gd name="connsiteY6" fmla="*/ 0 h 6320186"/>
                <a:gd name="connsiteX7" fmla="*/ 457200 w 962833"/>
                <a:gd name="connsiteY7" fmla="*/ 0 h 6320186"/>
                <a:gd name="connsiteX8" fmla="*/ 780489 w 962833"/>
                <a:gd name="connsiteY8" fmla="*/ 133911 h 6320186"/>
                <a:gd name="connsiteX9" fmla="*/ 914399 w 962833"/>
                <a:gd name="connsiteY9" fmla="*/ 457201 h 6320186"/>
                <a:gd name="connsiteX10" fmla="*/ 962833 w 962833"/>
                <a:gd name="connsiteY10" fmla="*/ 6320186 h 63201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962833" h="6320186">
                  <a:moveTo>
                    <a:pt x="0" y="6172200"/>
                  </a:moveTo>
                  <a:lnTo>
                    <a:pt x="0" y="6172200"/>
                  </a:lnTo>
                  <a:lnTo>
                    <a:pt x="0" y="6172200"/>
                  </a:lnTo>
                  <a:lnTo>
                    <a:pt x="0" y="457200"/>
                  </a:lnTo>
                  <a:cubicBezTo>
                    <a:pt x="0" y="335943"/>
                    <a:pt x="48169" y="219652"/>
                    <a:pt x="133911" y="133911"/>
                  </a:cubicBezTo>
                  <a:cubicBezTo>
                    <a:pt x="219653" y="48169"/>
                    <a:pt x="335944" y="0"/>
                    <a:pt x="457201" y="1"/>
                  </a:cubicBezTo>
                  <a:lnTo>
                    <a:pt x="457200" y="0"/>
                  </a:lnTo>
                  <a:lnTo>
                    <a:pt x="457200" y="0"/>
                  </a:lnTo>
                  <a:cubicBezTo>
                    <a:pt x="578457" y="0"/>
                    <a:pt x="694748" y="48169"/>
                    <a:pt x="780489" y="133911"/>
                  </a:cubicBezTo>
                  <a:cubicBezTo>
                    <a:pt x="866231" y="219653"/>
                    <a:pt x="914400" y="335944"/>
                    <a:pt x="914399" y="457201"/>
                  </a:cubicBezTo>
                  <a:cubicBezTo>
                    <a:pt x="943191" y="1489568"/>
                    <a:pt x="870354" y="4525828"/>
                    <a:pt x="962833" y="6320186"/>
                  </a:cubicBezTo>
                </a:path>
              </a:pathLst>
            </a:custGeom>
            <a:solidFill>
              <a:srgbClr val="073779">
                <a:alpha val="50000"/>
              </a:srgbClr>
            </a:solidFill>
            <a:ln w="25400">
              <a:solidFill>
                <a:schemeClr val="accent2">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sz="1800" kern="1200">
                <a:solidFill>
                  <a:schemeClr val="lt1"/>
                </a:solidFill>
                <a:latin typeface="+mn-lt"/>
                <a:ea typeface="+mn-ea"/>
                <a:cs typeface="+mn-cs"/>
              </a:endParaRPr>
            </a:p>
          </p:txBody>
        </p:sp>
        <p:sp>
          <p:nvSpPr>
            <p:cNvPr id="28" name="Freeform 27"/>
            <p:cNvSpPr/>
            <p:nvPr/>
          </p:nvSpPr>
          <p:spPr>
            <a:xfrm rot="15660000">
              <a:off x="6395227" y="-278516"/>
              <a:ext cx="552099" cy="5104822"/>
            </a:xfrm>
            <a:custGeom>
              <a:avLst/>
              <a:gdLst>
                <a:gd name="connsiteX0" fmla="*/ 251460 w 502920"/>
                <a:gd name="connsiteY0" fmla="*/ 0 h 5016061"/>
                <a:gd name="connsiteX1" fmla="*/ 251460 w 502920"/>
                <a:gd name="connsiteY1" fmla="*/ 0 h 5016061"/>
                <a:gd name="connsiteX2" fmla="*/ 429269 w 502920"/>
                <a:gd name="connsiteY2" fmla="*/ 73651 h 5016061"/>
                <a:gd name="connsiteX3" fmla="*/ 502920 w 502920"/>
                <a:gd name="connsiteY3" fmla="*/ 251460 h 5016061"/>
                <a:gd name="connsiteX4" fmla="*/ 502920 w 502920"/>
                <a:gd name="connsiteY4" fmla="*/ 5016061 h 5016061"/>
                <a:gd name="connsiteX5" fmla="*/ 502920 w 502920"/>
                <a:gd name="connsiteY5" fmla="*/ 5016061 h 5016061"/>
                <a:gd name="connsiteX6" fmla="*/ 502920 w 502920"/>
                <a:gd name="connsiteY6" fmla="*/ 5016061 h 5016061"/>
                <a:gd name="connsiteX7" fmla="*/ 0 w 502920"/>
                <a:gd name="connsiteY7" fmla="*/ 5016061 h 5016061"/>
                <a:gd name="connsiteX8" fmla="*/ 0 w 502920"/>
                <a:gd name="connsiteY8" fmla="*/ 5016061 h 5016061"/>
                <a:gd name="connsiteX9" fmla="*/ 0 w 502920"/>
                <a:gd name="connsiteY9" fmla="*/ 5016061 h 5016061"/>
                <a:gd name="connsiteX10" fmla="*/ 0 w 502920"/>
                <a:gd name="connsiteY10" fmla="*/ 251460 h 5016061"/>
                <a:gd name="connsiteX11" fmla="*/ 73651 w 502920"/>
                <a:gd name="connsiteY11" fmla="*/ 73651 h 5016061"/>
                <a:gd name="connsiteX12" fmla="*/ 251460 w 502920"/>
                <a:gd name="connsiteY12" fmla="*/ 0 h 5016061"/>
                <a:gd name="connsiteX0" fmla="*/ 251460 w 545528"/>
                <a:gd name="connsiteY0" fmla="*/ 0 h 5090883"/>
                <a:gd name="connsiteX1" fmla="*/ 251460 w 545528"/>
                <a:gd name="connsiteY1" fmla="*/ 0 h 5090883"/>
                <a:gd name="connsiteX2" fmla="*/ 429269 w 545528"/>
                <a:gd name="connsiteY2" fmla="*/ 73651 h 5090883"/>
                <a:gd name="connsiteX3" fmla="*/ 502920 w 545528"/>
                <a:gd name="connsiteY3" fmla="*/ 251460 h 5090883"/>
                <a:gd name="connsiteX4" fmla="*/ 502920 w 545528"/>
                <a:gd name="connsiteY4" fmla="*/ 5016061 h 5090883"/>
                <a:gd name="connsiteX5" fmla="*/ 502920 w 545528"/>
                <a:gd name="connsiteY5" fmla="*/ 5016061 h 5090883"/>
                <a:gd name="connsiteX6" fmla="*/ 545528 w 545528"/>
                <a:gd name="connsiteY6" fmla="*/ 5090883 h 5090883"/>
                <a:gd name="connsiteX7" fmla="*/ 0 w 545528"/>
                <a:gd name="connsiteY7" fmla="*/ 5016061 h 5090883"/>
                <a:gd name="connsiteX8" fmla="*/ 0 w 545528"/>
                <a:gd name="connsiteY8" fmla="*/ 5016061 h 5090883"/>
                <a:gd name="connsiteX9" fmla="*/ 0 w 545528"/>
                <a:gd name="connsiteY9" fmla="*/ 5016061 h 5090883"/>
                <a:gd name="connsiteX10" fmla="*/ 0 w 545528"/>
                <a:gd name="connsiteY10" fmla="*/ 251460 h 5090883"/>
                <a:gd name="connsiteX11" fmla="*/ 73651 w 545528"/>
                <a:gd name="connsiteY11" fmla="*/ 73651 h 5090883"/>
                <a:gd name="connsiteX12" fmla="*/ 251460 w 545528"/>
                <a:gd name="connsiteY12" fmla="*/ 0 h 5090883"/>
                <a:gd name="connsiteX0" fmla="*/ 251460 w 502920"/>
                <a:gd name="connsiteY0" fmla="*/ 0 h 5016061"/>
                <a:gd name="connsiteX1" fmla="*/ 251460 w 502920"/>
                <a:gd name="connsiteY1" fmla="*/ 0 h 5016061"/>
                <a:gd name="connsiteX2" fmla="*/ 429269 w 502920"/>
                <a:gd name="connsiteY2" fmla="*/ 73651 h 5016061"/>
                <a:gd name="connsiteX3" fmla="*/ 502920 w 502920"/>
                <a:gd name="connsiteY3" fmla="*/ 251460 h 5016061"/>
                <a:gd name="connsiteX4" fmla="*/ 502920 w 502920"/>
                <a:gd name="connsiteY4" fmla="*/ 5016061 h 5016061"/>
                <a:gd name="connsiteX5" fmla="*/ 502920 w 502920"/>
                <a:gd name="connsiteY5" fmla="*/ 5016061 h 5016061"/>
                <a:gd name="connsiteX6" fmla="*/ 0 w 502920"/>
                <a:gd name="connsiteY6" fmla="*/ 5016061 h 5016061"/>
                <a:gd name="connsiteX7" fmla="*/ 0 w 502920"/>
                <a:gd name="connsiteY7" fmla="*/ 5016061 h 5016061"/>
                <a:gd name="connsiteX8" fmla="*/ 0 w 502920"/>
                <a:gd name="connsiteY8" fmla="*/ 5016061 h 5016061"/>
                <a:gd name="connsiteX9" fmla="*/ 0 w 502920"/>
                <a:gd name="connsiteY9" fmla="*/ 251460 h 5016061"/>
                <a:gd name="connsiteX10" fmla="*/ 73651 w 502920"/>
                <a:gd name="connsiteY10" fmla="*/ 73651 h 5016061"/>
                <a:gd name="connsiteX11" fmla="*/ 251460 w 502920"/>
                <a:gd name="connsiteY11" fmla="*/ 0 h 5016061"/>
                <a:gd name="connsiteX0" fmla="*/ 251460 w 578872"/>
                <a:gd name="connsiteY0" fmla="*/ 0 h 5090304"/>
                <a:gd name="connsiteX1" fmla="*/ 251460 w 578872"/>
                <a:gd name="connsiteY1" fmla="*/ 0 h 5090304"/>
                <a:gd name="connsiteX2" fmla="*/ 429269 w 578872"/>
                <a:gd name="connsiteY2" fmla="*/ 73651 h 5090304"/>
                <a:gd name="connsiteX3" fmla="*/ 502920 w 578872"/>
                <a:gd name="connsiteY3" fmla="*/ 251460 h 5090304"/>
                <a:gd name="connsiteX4" fmla="*/ 502920 w 578872"/>
                <a:gd name="connsiteY4" fmla="*/ 5016061 h 5090304"/>
                <a:gd name="connsiteX5" fmla="*/ 502920 w 578872"/>
                <a:gd name="connsiteY5" fmla="*/ 5016061 h 5090304"/>
                <a:gd name="connsiteX6" fmla="*/ 578872 w 578872"/>
                <a:gd name="connsiteY6" fmla="*/ 5090304 h 5090304"/>
                <a:gd name="connsiteX7" fmla="*/ 0 w 578872"/>
                <a:gd name="connsiteY7" fmla="*/ 5016061 h 5090304"/>
                <a:gd name="connsiteX8" fmla="*/ 0 w 578872"/>
                <a:gd name="connsiteY8" fmla="*/ 5016061 h 5090304"/>
                <a:gd name="connsiteX9" fmla="*/ 0 w 578872"/>
                <a:gd name="connsiteY9" fmla="*/ 5016061 h 5090304"/>
                <a:gd name="connsiteX10" fmla="*/ 0 w 578872"/>
                <a:gd name="connsiteY10" fmla="*/ 251460 h 5090304"/>
                <a:gd name="connsiteX11" fmla="*/ 73651 w 578872"/>
                <a:gd name="connsiteY11" fmla="*/ 73651 h 5090304"/>
                <a:gd name="connsiteX12" fmla="*/ 251460 w 578872"/>
                <a:gd name="connsiteY12" fmla="*/ 0 h 5090304"/>
                <a:gd name="connsiteX0" fmla="*/ 251460 w 578872"/>
                <a:gd name="connsiteY0" fmla="*/ 0 h 5090304"/>
                <a:gd name="connsiteX1" fmla="*/ 251460 w 578872"/>
                <a:gd name="connsiteY1" fmla="*/ 0 h 5090304"/>
                <a:gd name="connsiteX2" fmla="*/ 429269 w 578872"/>
                <a:gd name="connsiteY2" fmla="*/ 73651 h 5090304"/>
                <a:gd name="connsiteX3" fmla="*/ 502920 w 578872"/>
                <a:gd name="connsiteY3" fmla="*/ 251460 h 5090304"/>
                <a:gd name="connsiteX4" fmla="*/ 502920 w 578872"/>
                <a:gd name="connsiteY4" fmla="*/ 5016061 h 5090304"/>
                <a:gd name="connsiteX5" fmla="*/ 551179 w 578872"/>
                <a:gd name="connsiteY5" fmla="*/ 4969246 h 5090304"/>
                <a:gd name="connsiteX6" fmla="*/ 578872 w 578872"/>
                <a:gd name="connsiteY6" fmla="*/ 5090304 h 5090304"/>
                <a:gd name="connsiteX7" fmla="*/ 0 w 578872"/>
                <a:gd name="connsiteY7" fmla="*/ 5016061 h 5090304"/>
                <a:gd name="connsiteX8" fmla="*/ 0 w 578872"/>
                <a:gd name="connsiteY8" fmla="*/ 5016061 h 5090304"/>
                <a:gd name="connsiteX9" fmla="*/ 0 w 578872"/>
                <a:gd name="connsiteY9" fmla="*/ 5016061 h 5090304"/>
                <a:gd name="connsiteX10" fmla="*/ 0 w 578872"/>
                <a:gd name="connsiteY10" fmla="*/ 251460 h 5090304"/>
                <a:gd name="connsiteX11" fmla="*/ 73651 w 578872"/>
                <a:gd name="connsiteY11" fmla="*/ 73651 h 5090304"/>
                <a:gd name="connsiteX12" fmla="*/ 251460 w 578872"/>
                <a:gd name="connsiteY12" fmla="*/ 0 h 5090304"/>
                <a:gd name="connsiteX0" fmla="*/ 251460 w 578872"/>
                <a:gd name="connsiteY0" fmla="*/ 0 h 5090304"/>
                <a:gd name="connsiteX1" fmla="*/ 251460 w 578872"/>
                <a:gd name="connsiteY1" fmla="*/ 0 h 5090304"/>
                <a:gd name="connsiteX2" fmla="*/ 429269 w 578872"/>
                <a:gd name="connsiteY2" fmla="*/ 73651 h 5090304"/>
                <a:gd name="connsiteX3" fmla="*/ 502920 w 578872"/>
                <a:gd name="connsiteY3" fmla="*/ 251460 h 5090304"/>
                <a:gd name="connsiteX4" fmla="*/ 502920 w 578872"/>
                <a:gd name="connsiteY4" fmla="*/ 5016061 h 5090304"/>
                <a:gd name="connsiteX5" fmla="*/ 578872 w 578872"/>
                <a:gd name="connsiteY5" fmla="*/ 5090304 h 5090304"/>
                <a:gd name="connsiteX6" fmla="*/ 0 w 578872"/>
                <a:gd name="connsiteY6" fmla="*/ 5016061 h 5090304"/>
                <a:gd name="connsiteX7" fmla="*/ 0 w 578872"/>
                <a:gd name="connsiteY7" fmla="*/ 5016061 h 5090304"/>
                <a:gd name="connsiteX8" fmla="*/ 0 w 578872"/>
                <a:gd name="connsiteY8" fmla="*/ 5016061 h 5090304"/>
                <a:gd name="connsiteX9" fmla="*/ 0 w 578872"/>
                <a:gd name="connsiteY9" fmla="*/ 251460 h 5090304"/>
                <a:gd name="connsiteX10" fmla="*/ 73651 w 578872"/>
                <a:gd name="connsiteY10" fmla="*/ 73651 h 5090304"/>
                <a:gd name="connsiteX11" fmla="*/ 251460 w 578872"/>
                <a:gd name="connsiteY11" fmla="*/ 0 h 5090304"/>
                <a:gd name="connsiteX0" fmla="*/ 251460 w 578872"/>
                <a:gd name="connsiteY0" fmla="*/ 0 h 5090304"/>
                <a:gd name="connsiteX1" fmla="*/ 251460 w 578872"/>
                <a:gd name="connsiteY1" fmla="*/ 0 h 5090304"/>
                <a:gd name="connsiteX2" fmla="*/ 429269 w 578872"/>
                <a:gd name="connsiteY2" fmla="*/ 73651 h 5090304"/>
                <a:gd name="connsiteX3" fmla="*/ 502920 w 578872"/>
                <a:gd name="connsiteY3" fmla="*/ 251460 h 5090304"/>
                <a:gd name="connsiteX4" fmla="*/ 578872 w 578872"/>
                <a:gd name="connsiteY4" fmla="*/ 5090304 h 5090304"/>
                <a:gd name="connsiteX5" fmla="*/ 0 w 578872"/>
                <a:gd name="connsiteY5" fmla="*/ 5016061 h 5090304"/>
                <a:gd name="connsiteX6" fmla="*/ 0 w 578872"/>
                <a:gd name="connsiteY6" fmla="*/ 5016061 h 5090304"/>
                <a:gd name="connsiteX7" fmla="*/ 0 w 578872"/>
                <a:gd name="connsiteY7" fmla="*/ 5016061 h 5090304"/>
                <a:gd name="connsiteX8" fmla="*/ 0 w 578872"/>
                <a:gd name="connsiteY8" fmla="*/ 251460 h 5090304"/>
                <a:gd name="connsiteX9" fmla="*/ 73651 w 578872"/>
                <a:gd name="connsiteY9" fmla="*/ 73651 h 5090304"/>
                <a:gd name="connsiteX10" fmla="*/ 251460 w 578872"/>
                <a:gd name="connsiteY10" fmla="*/ 0 h 5090304"/>
                <a:gd name="connsiteX0" fmla="*/ 0 w 670312"/>
                <a:gd name="connsiteY0" fmla="*/ 5016061 h 5181744"/>
                <a:gd name="connsiteX1" fmla="*/ 0 w 670312"/>
                <a:gd name="connsiteY1" fmla="*/ 5016061 h 5181744"/>
                <a:gd name="connsiteX2" fmla="*/ 0 w 670312"/>
                <a:gd name="connsiteY2" fmla="*/ 5016061 h 5181744"/>
                <a:gd name="connsiteX3" fmla="*/ 0 w 670312"/>
                <a:gd name="connsiteY3" fmla="*/ 251460 h 5181744"/>
                <a:gd name="connsiteX4" fmla="*/ 73651 w 670312"/>
                <a:gd name="connsiteY4" fmla="*/ 73651 h 5181744"/>
                <a:gd name="connsiteX5" fmla="*/ 251460 w 670312"/>
                <a:gd name="connsiteY5" fmla="*/ 0 h 5181744"/>
                <a:gd name="connsiteX6" fmla="*/ 251460 w 670312"/>
                <a:gd name="connsiteY6" fmla="*/ 0 h 5181744"/>
                <a:gd name="connsiteX7" fmla="*/ 429269 w 670312"/>
                <a:gd name="connsiteY7" fmla="*/ 73651 h 5181744"/>
                <a:gd name="connsiteX8" fmla="*/ 502920 w 670312"/>
                <a:gd name="connsiteY8" fmla="*/ 251460 h 5181744"/>
                <a:gd name="connsiteX9" fmla="*/ 670312 w 670312"/>
                <a:gd name="connsiteY9" fmla="*/ 5181744 h 5181744"/>
                <a:gd name="connsiteX0" fmla="*/ 0 w 572254"/>
                <a:gd name="connsiteY0" fmla="*/ 5016061 h 5084525"/>
                <a:gd name="connsiteX1" fmla="*/ 0 w 572254"/>
                <a:gd name="connsiteY1" fmla="*/ 5016061 h 5084525"/>
                <a:gd name="connsiteX2" fmla="*/ 0 w 572254"/>
                <a:gd name="connsiteY2" fmla="*/ 5016061 h 5084525"/>
                <a:gd name="connsiteX3" fmla="*/ 0 w 572254"/>
                <a:gd name="connsiteY3" fmla="*/ 251460 h 5084525"/>
                <a:gd name="connsiteX4" fmla="*/ 73651 w 572254"/>
                <a:gd name="connsiteY4" fmla="*/ 73651 h 5084525"/>
                <a:gd name="connsiteX5" fmla="*/ 251460 w 572254"/>
                <a:gd name="connsiteY5" fmla="*/ 0 h 5084525"/>
                <a:gd name="connsiteX6" fmla="*/ 251460 w 572254"/>
                <a:gd name="connsiteY6" fmla="*/ 0 h 5084525"/>
                <a:gd name="connsiteX7" fmla="*/ 429269 w 572254"/>
                <a:gd name="connsiteY7" fmla="*/ 73651 h 5084525"/>
                <a:gd name="connsiteX8" fmla="*/ 502920 w 572254"/>
                <a:gd name="connsiteY8" fmla="*/ 251460 h 5084525"/>
                <a:gd name="connsiteX9" fmla="*/ 572254 w 572254"/>
                <a:gd name="connsiteY9" fmla="*/ 5084525 h 5084525"/>
                <a:gd name="connsiteX0" fmla="*/ 0 w 570150"/>
                <a:gd name="connsiteY0" fmla="*/ 5016061 h 5097807"/>
                <a:gd name="connsiteX1" fmla="*/ 0 w 570150"/>
                <a:gd name="connsiteY1" fmla="*/ 5016061 h 5097807"/>
                <a:gd name="connsiteX2" fmla="*/ 0 w 570150"/>
                <a:gd name="connsiteY2" fmla="*/ 5016061 h 5097807"/>
                <a:gd name="connsiteX3" fmla="*/ 0 w 570150"/>
                <a:gd name="connsiteY3" fmla="*/ 251460 h 5097807"/>
                <a:gd name="connsiteX4" fmla="*/ 73651 w 570150"/>
                <a:gd name="connsiteY4" fmla="*/ 73651 h 5097807"/>
                <a:gd name="connsiteX5" fmla="*/ 251460 w 570150"/>
                <a:gd name="connsiteY5" fmla="*/ 0 h 5097807"/>
                <a:gd name="connsiteX6" fmla="*/ 251460 w 570150"/>
                <a:gd name="connsiteY6" fmla="*/ 0 h 5097807"/>
                <a:gd name="connsiteX7" fmla="*/ 429269 w 570150"/>
                <a:gd name="connsiteY7" fmla="*/ 73651 h 5097807"/>
                <a:gd name="connsiteX8" fmla="*/ 502920 w 570150"/>
                <a:gd name="connsiteY8" fmla="*/ 251460 h 5097807"/>
                <a:gd name="connsiteX9" fmla="*/ 570150 w 570150"/>
                <a:gd name="connsiteY9" fmla="*/ 5097807 h 5097807"/>
                <a:gd name="connsiteX0" fmla="*/ 0 w 570150"/>
                <a:gd name="connsiteY0" fmla="*/ 5016061 h 5097807"/>
                <a:gd name="connsiteX1" fmla="*/ 0 w 570150"/>
                <a:gd name="connsiteY1" fmla="*/ 5016061 h 5097807"/>
                <a:gd name="connsiteX2" fmla="*/ 0 w 570150"/>
                <a:gd name="connsiteY2" fmla="*/ 5016061 h 5097807"/>
                <a:gd name="connsiteX3" fmla="*/ 0 w 570150"/>
                <a:gd name="connsiteY3" fmla="*/ 251460 h 5097807"/>
                <a:gd name="connsiteX4" fmla="*/ 73651 w 570150"/>
                <a:gd name="connsiteY4" fmla="*/ 73651 h 5097807"/>
                <a:gd name="connsiteX5" fmla="*/ 251460 w 570150"/>
                <a:gd name="connsiteY5" fmla="*/ 0 h 5097807"/>
                <a:gd name="connsiteX6" fmla="*/ 251460 w 570150"/>
                <a:gd name="connsiteY6" fmla="*/ 0 h 5097807"/>
                <a:gd name="connsiteX7" fmla="*/ 429269 w 570150"/>
                <a:gd name="connsiteY7" fmla="*/ 73651 h 5097807"/>
                <a:gd name="connsiteX8" fmla="*/ 502920 w 570150"/>
                <a:gd name="connsiteY8" fmla="*/ 251460 h 5097807"/>
                <a:gd name="connsiteX9" fmla="*/ 570150 w 570150"/>
                <a:gd name="connsiteY9" fmla="*/ 5097807 h 5097807"/>
                <a:gd name="connsiteX0" fmla="*/ 0 w 570150"/>
                <a:gd name="connsiteY0" fmla="*/ 5016061 h 5097807"/>
                <a:gd name="connsiteX1" fmla="*/ 0 w 570150"/>
                <a:gd name="connsiteY1" fmla="*/ 5016061 h 5097807"/>
                <a:gd name="connsiteX2" fmla="*/ 0 w 570150"/>
                <a:gd name="connsiteY2" fmla="*/ 5016061 h 5097807"/>
                <a:gd name="connsiteX3" fmla="*/ 0 w 570150"/>
                <a:gd name="connsiteY3" fmla="*/ 251460 h 5097807"/>
                <a:gd name="connsiteX4" fmla="*/ 73651 w 570150"/>
                <a:gd name="connsiteY4" fmla="*/ 73651 h 5097807"/>
                <a:gd name="connsiteX5" fmla="*/ 251460 w 570150"/>
                <a:gd name="connsiteY5" fmla="*/ 0 h 5097807"/>
                <a:gd name="connsiteX6" fmla="*/ 251460 w 570150"/>
                <a:gd name="connsiteY6" fmla="*/ 0 h 5097807"/>
                <a:gd name="connsiteX7" fmla="*/ 429269 w 570150"/>
                <a:gd name="connsiteY7" fmla="*/ 73651 h 5097807"/>
                <a:gd name="connsiteX8" fmla="*/ 502920 w 570150"/>
                <a:gd name="connsiteY8" fmla="*/ 251460 h 5097807"/>
                <a:gd name="connsiteX9" fmla="*/ 570150 w 570150"/>
                <a:gd name="connsiteY9" fmla="*/ 5097807 h 5097807"/>
                <a:gd name="connsiteX0" fmla="*/ 0 w 552099"/>
                <a:gd name="connsiteY0" fmla="*/ 5016061 h 5109913"/>
                <a:gd name="connsiteX1" fmla="*/ 0 w 552099"/>
                <a:gd name="connsiteY1" fmla="*/ 5016061 h 5109913"/>
                <a:gd name="connsiteX2" fmla="*/ 0 w 552099"/>
                <a:gd name="connsiteY2" fmla="*/ 5016061 h 5109913"/>
                <a:gd name="connsiteX3" fmla="*/ 0 w 552099"/>
                <a:gd name="connsiteY3" fmla="*/ 251460 h 5109913"/>
                <a:gd name="connsiteX4" fmla="*/ 73651 w 552099"/>
                <a:gd name="connsiteY4" fmla="*/ 73651 h 5109913"/>
                <a:gd name="connsiteX5" fmla="*/ 251460 w 552099"/>
                <a:gd name="connsiteY5" fmla="*/ 0 h 5109913"/>
                <a:gd name="connsiteX6" fmla="*/ 251460 w 552099"/>
                <a:gd name="connsiteY6" fmla="*/ 0 h 5109913"/>
                <a:gd name="connsiteX7" fmla="*/ 429269 w 552099"/>
                <a:gd name="connsiteY7" fmla="*/ 73651 h 5109913"/>
                <a:gd name="connsiteX8" fmla="*/ 502920 w 552099"/>
                <a:gd name="connsiteY8" fmla="*/ 251460 h 5109913"/>
                <a:gd name="connsiteX9" fmla="*/ 552099 w 552099"/>
                <a:gd name="connsiteY9" fmla="*/ 5109913 h 5109913"/>
                <a:gd name="connsiteX0" fmla="*/ 0 w 552099"/>
                <a:gd name="connsiteY0" fmla="*/ 5016061 h 5109913"/>
                <a:gd name="connsiteX1" fmla="*/ 0 w 552099"/>
                <a:gd name="connsiteY1" fmla="*/ 5016061 h 5109913"/>
                <a:gd name="connsiteX2" fmla="*/ 17708 w 552099"/>
                <a:gd name="connsiteY2" fmla="*/ 5018867 h 5109913"/>
                <a:gd name="connsiteX3" fmla="*/ 0 w 552099"/>
                <a:gd name="connsiteY3" fmla="*/ 251460 h 5109913"/>
                <a:gd name="connsiteX4" fmla="*/ 73651 w 552099"/>
                <a:gd name="connsiteY4" fmla="*/ 73651 h 5109913"/>
                <a:gd name="connsiteX5" fmla="*/ 251460 w 552099"/>
                <a:gd name="connsiteY5" fmla="*/ 0 h 5109913"/>
                <a:gd name="connsiteX6" fmla="*/ 251460 w 552099"/>
                <a:gd name="connsiteY6" fmla="*/ 0 h 5109913"/>
                <a:gd name="connsiteX7" fmla="*/ 429269 w 552099"/>
                <a:gd name="connsiteY7" fmla="*/ 73651 h 5109913"/>
                <a:gd name="connsiteX8" fmla="*/ 502920 w 552099"/>
                <a:gd name="connsiteY8" fmla="*/ 251460 h 5109913"/>
                <a:gd name="connsiteX9" fmla="*/ 552099 w 552099"/>
                <a:gd name="connsiteY9" fmla="*/ 5109913 h 5109913"/>
                <a:gd name="connsiteX0" fmla="*/ 0 w 552099"/>
                <a:gd name="connsiteY0" fmla="*/ 5016061 h 5109913"/>
                <a:gd name="connsiteX1" fmla="*/ 0 w 552099"/>
                <a:gd name="connsiteY1" fmla="*/ 5016061 h 5109913"/>
                <a:gd name="connsiteX2" fmla="*/ 11177 w 552099"/>
                <a:gd name="connsiteY2" fmla="*/ 5031459 h 5109913"/>
                <a:gd name="connsiteX3" fmla="*/ 0 w 552099"/>
                <a:gd name="connsiteY3" fmla="*/ 251460 h 5109913"/>
                <a:gd name="connsiteX4" fmla="*/ 73651 w 552099"/>
                <a:gd name="connsiteY4" fmla="*/ 73651 h 5109913"/>
                <a:gd name="connsiteX5" fmla="*/ 251460 w 552099"/>
                <a:gd name="connsiteY5" fmla="*/ 0 h 5109913"/>
                <a:gd name="connsiteX6" fmla="*/ 251460 w 552099"/>
                <a:gd name="connsiteY6" fmla="*/ 0 h 5109913"/>
                <a:gd name="connsiteX7" fmla="*/ 429269 w 552099"/>
                <a:gd name="connsiteY7" fmla="*/ 73651 h 5109913"/>
                <a:gd name="connsiteX8" fmla="*/ 502920 w 552099"/>
                <a:gd name="connsiteY8" fmla="*/ 251460 h 5109913"/>
                <a:gd name="connsiteX9" fmla="*/ 552099 w 552099"/>
                <a:gd name="connsiteY9" fmla="*/ 5109913 h 5109913"/>
                <a:gd name="connsiteX0" fmla="*/ 14979 w 567078"/>
                <a:gd name="connsiteY0" fmla="*/ 5016061 h 5109913"/>
                <a:gd name="connsiteX1" fmla="*/ 14979 w 567078"/>
                <a:gd name="connsiteY1" fmla="*/ 5016061 h 5109913"/>
                <a:gd name="connsiteX2" fmla="*/ 5903 w 567078"/>
                <a:gd name="connsiteY2" fmla="*/ 4987363 h 5109913"/>
                <a:gd name="connsiteX3" fmla="*/ 14979 w 567078"/>
                <a:gd name="connsiteY3" fmla="*/ 251460 h 5109913"/>
                <a:gd name="connsiteX4" fmla="*/ 88630 w 567078"/>
                <a:gd name="connsiteY4" fmla="*/ 73651 h 5109913"/>
                <a:gd name="connsiteX5" fmla="*/ 266439 w 567078"/>
                <a:gd name="connsiteY5" fmla="*/ 0 h 5109913"/>
                <a:gd name="connsiteX6" fmla="*/ 266439 w 567078"/>
                <a:gd name="connsiteY6" fmla="*/ 0 h 5109913"/>
                <a:gd name="connsiteX7" fmla="*/ 444248 w 567078"/>
                <a:gd name="connsiteY7" fmla="*/ 73651 h 5109913"/>
                <a:gd name="connsiteX8" fmla="*/ 517899 w 567078"/>
                <a:gd name="connsiteY8" fmla="*/ 251460 h 5109913"/>
                <a:gd name="connsiteX9" fmla="*/ 567078 w 567078"/>
                <a:gd name="connsiteY9" fmla="*/ 5109913 h 5109913"/>
                <a:gd name="connsiteX0" fmla="*/ 0 w 552099"/>
                <a:gd name="connsiteY0" fmla="*/ 5016061 h 5109913"/>
                <a:gd name="connsiteX1" fmla="*/ 0 w 552099"/>
                <a:gd name="connsiteY1" fmla="*/ 5016061 h 5109913"/>
                <a:gd name="connsiteX2" fmla="*/ 0 w 552099"/>
                <a:gd name="connsiteY2" fmla="*/ 251460 h 5109913"/>
                <a:gd name="connsiteX3" fmla="*/ 73651 w 552099"/>
                <a:gd name="connsiteY3" fmla="*/ 73651 h 5109913"/>
                <a:gd name="connsiteX4" fmla="*/ 251460 w 552099"/>
                <a:gd name="connsiteY4" fmla="*/ 0 h 5109913"/>
                <a:gd name="connsiteX5" fmla="*/ 251460 w 552099"/>
                <a:gd name="connsiteY5" fmla="*/ 0 h 5109913"/>
                <a:gd name="connsiteX6" fmla="*/ 429269 w 552099"/>
                <a:gd name="connsiteY6" fmla="*/ 73651 h 5109913"/>
                <a:gd name="connsiteX7" fmla="*/ 502920 w 552099"/>
                <a:gd name="connsiteY7" fmla="*/ 251460 h 5109913"/>
                <a:gd name="connsiteX8" fmla="*/ 552099 w 552099"/>
                <a:gd name="connsiteY8" fmla="*/ 5109913 h 5109913"/>
                <a:gd name="connsiteX0" fmla="*/ 0 w 558409"/>
                <a:gd name="connsiteY0" fmla="*/ 5016061 h 5070028"/>
                <a:gd name="connsiteX1" fmla="*/ 0 w 558409"/>
                <a:gd name="connsiteY1" fmla="*/ 5016061 h 5070028"/>
                <a:gd name="connsiteX2" fmla="*/ 0 w 558409"/>
                <a:gd name="connsiteY2" fmla="*/ 251460 h 5070028"/>
                <a:gd name="connsiteX3" fmla="*/ 73651 w 558409"/>
                <a:gd name="connsiteY3" fmla="*/ 73651 h 5070028"/>
                <a:gd name="connsiteX4" fmla="*/ 251460 w 558409"/>
                <a:gd name="connsiteY4" fmla="*/ 0 h 5070028"/>
                <a:gd name="connsiteX5" fmla="*/ 251460 w 558409"/>
                <a:gd name="connsiteY5" fmla="*/ 0 h 5070028"/>
                <a:gd name="connsiteX6" fmla="*/ 429269 w 558409"/>
                <a:gd name="connsiteY6" fmla="*/ 73651 h 5070028"/>
                <a:gd name="connsiteX7" fmla="*/ 502920 w 558409"/>
                <a:gd name="connsiteY7" fmla="*/ 251460 h 5070028"/>
                <a:gd name="connsiteX8" fmla="*/ 558409 w 558409"/>
                <a:gd name="connsiteY8" fmla="*/ 5070028 h 5070028"/>
                <a:gd name="connsiteX0" fmla="*/ 0 w 552099"/>
                <a:gd name="connsiteY0" fmla="*/ 5016061 h 5109912"/>
                <a:gd name="connsiteX1" fmla="*/ 0 w 552099"/>
                <a:gd name="connsiteY1" fmla="*/ 5016061 h 5109912"/>
                <a:gd name="connsiteX2" fmla="*/ 0 w 552099"/>
                <a:gd name="connsiteY2" fmla="*/ 251460 h 5109912"/>
                <a:gd name="connsiteX3" fmla="*/ 73651 w 552099"/>
                <a:gd name="connsiteY3" fmla="*/ 73651 h 5109912"/>
                <a:gd name="connsiteX4" fmla="*/ 251460 w 552099"/>
                <a:gd name="connsiteY4" fmla="*/ 0 h 5109912"/>
                <a:gd name="connsiteX5" fmla="*/ 251460 w 552099"/>
                <a:gd name="connsiteY5" fmla="*/ 0 h 5109912"/>
                <a:gd name="connsiteX6" fmla="*/ 429269 w 552099"/>
                <a:gd name="connsiteY6" fmla="*/ 73651 h 5109912"/>
                <a:gd name="connsiteX7" fmla="*/ 502920 w 552099"/>
                <a:gd name="connsiteY7" fmla="*/ 251460 h 5109912"/>
                <a:gd name="connsiteX8" fmla="*/ 552099 w 552099"/>
                <a:gd name="connsiteY8" fmla="*/ 5109912 h 5109912"/>
                <a:gd name="connsiteX0" fmla="*/ 0 w 552099"/>
                <a:gd name="connsiteY0" fmla="*/ 5016061 h 5109912"/>
                <a:gd name="connsiteX1" fmla="*/ 0 w 552099"/>
                <a:gd name="connsiteY1" fmla="*/ 5016061 h 5109912"/>
                <a:gd name="connsiteX2" fmla="*/ 7986 w 552099"/>
                <a:gd name="connsiteY2" fmla="*/ 5032128 h 5109912"/>
                <a:gd name="connsiteX3" fmla="*/ 0 w 552099"/>
                <a:gd name="connsiteY3" fmla="*/ 251460 h 5109912"/>
                <a:gd name="connsiteX4" fmla="*/ 73651 w 552099"/>
                <a:gd name="connsiteY4" fmla="*/ 73651 h 5109912"/>
                <a:gd name="connsiteX5" fmla="*/ 251460 w 552099"/>
                <a:gd name="connsiteY5" fmla="*/ 0 h 5109912"/>
                <a:gd name="connsiteX6" fmla="*/ 251460 w 552099"/>
                <a:gd name="connsiteY6" fmla="*/ 0 h 5109912"/>
                <a:gd name="connsiteX7" fmla="*/ 429269 w 552099"/>
                <a:gd name="connsiteY7" fmla="*/ 73651 h 5109912"/>
                <a:gd name="connsiteX8" fmla="*/ 502920 w 552099"/>
                <a:gd name="connsiteY8" fmla="*/ 251460 h 5109912"/>
                <a:gd name="connsiteX9" fmla="*/ 552099 w 552099"/>
                <a:gd name="connsiteY9" fmla="*/ 5109912 h 5109912"/>
                <a:gd name="connsiteX0" fmla="*/ 0 w 552099"/>
                <a:gd name="connsiteY0" fmla="*/ 5016061 h 5109912"/>
                <a:gd name="connsiteX1" fmla="*/ 0 w 552099"/>
                <a:gd name="connsiteY1" fmla="*/ 5016061 h 5109912"/>
                <a:gd name="connsiteX2" fmla="*/ 0 w 552099"/>
                <a:gd name="connsiteY2" fmla="*/ 251460 h 5109912"/>
                <a:gd name="connsiteX3" fmla="*/ 73651 w 552099"/>
                <a:gd name="connsiteY3" fmla="*/ 73651 h 5109912"/>
                <a:gd name="connsiteX4" fmla="*/ 251460 w 552099"/>
                <a:gd name="connsiteY4" fmla="*/ 0 h 5109912"/>
                <a:gd name="connsiteX5" fmla="*/ 251460 w 552099"/>
                <a:gd name="connsiteY5" fmla="*/ 0 h 5109912"/>
                <a:gd name="connsiteX6" fmla="*/ 429269 w 552099"/>
                <a:gd name="connsiteY6" fmla="*/ 73651 h 5109912"/>
                <a:gd name="connsiteX7" fmla="*/ 502920 w 552099"/>
                <a:gd name="connsiteY7" fmla="*/ 251460 h 5109912"/>
                <a:gd name="connsiteX8" fmla="*/ 552099 w 552099"/>
                <a:gd name="connsiteY8" fmla="*/ 5109912 h 5109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52099" h="5109912">
                  <a:moveTo>
                    <a:pt x="0" y="5016061"/>
                  </a:moveTo>
                  <a:lnTo>
                    <a:pt x="0" y="5016061"/>
                  </a:lnTo>
                  <a:lnTo>
                    <a:pt x="0" y="251460"/>
                  </a:lnTo>
                  <a:cubicBezTo>
                    <a:pt x="0" y="184769"/>
                    <a:pt x="26493" y="120809"/>
                    <a:pt x="73651" y="73651"/>
                  </a:cubicBezTo>
                  <a:cubicBezTo>
                    <a:pt x="120809" y="26493"/>
                    <a:pt x="184769" y="0"/>
                    <a:pt x="251460" y="0"/>
                  </a:cubicBezTo>
                  <a:lnTo>
                    <a:pt x="251460" y="0"/>
                  </a:lnTo>
                  <a:cubicBezTo>
                    <a:pt x="318151" y="0"/>
                    <a:pt x="382111" y="26493"/>
                    <a:pt x="429269" y="73651"/>
                  </a:cubicBezTo>
                  <a:cubicBezTo>
                    <a:pt x="476427" y="120809"/>
                    <a:pt x="502920" y="184769"/>
                    <a:pt x="502920" y="251460"/>
                  </a:cubicBezTo>
                  <a:cubicBezTo>
                    <a:pt x="528237" y="1864408"/>
                    <a:pt x="536054" y="5039297"/>
                    <a:pt x="552099" y="5109912"/>
                  </a:cubicBezTo>
                </a:path>
              </a:pathLst>
            </a:custGeom>
            <a:solidFill>
              <a:schemeClr val="accent1">
                <a:alpha val="30000"/>
              </a:schemeClr>
            </a:solidFill>
            <a:ln w="571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sz="1800" kern="1200">
                <a:solidFill>
                  <a:schemeClr val="lt1"/>
                </a:solidFill>
                <a:latin typeface="+mn-lt"/>
                <a:ea typeface="+mn-ea"/>
                <a:cs typeface="+mn-cs"/>
              </a:endParaRPr>
            </a:p>
          </p:txBody>
        </p:sp>
        <p:sp>
          <p:nvSpPr>
            <p:cNvPr id="45" name="Freeform 44"/>
            <p:cNvSpPr/>
            <p:nvPr/>
          </p:nvSpPr>
          <p:spPr>
            <a:xfrm rot="15660000">
              <a:off x="7468755" y="1178808"/>
              <a:ext cx="536285" cy="2936001"/>
            </a:xfrm>
            <a:custGeom>
              <a:avLst/>
              <a:gdLst>
                <a:gd name="connsiteX0" fmla="*/ 251460 w 502920"/>
                <a:gd name="connsiteY0" fmla="*/ 0 h 5016061"/>
                <a:gd name="connsiteX1" fmla="*/ 251460 w 502920"/>
                <a:gd name="connsiteY1" fmla="*/ 0 h 5016061"/>
                <a:gd name="connsiteX2" fmla="*/ 429269 w 502920"/>
                <a:gd name="connsiteY2" fmla="*/ 73651 h 5016061"/>
                <a:gd name="connsiteX3" fmla="*/ 502920 w 502920"/>
                <a:gd name="connsiteY3" fmla="*/ 251460 h 5016061"/>
                <a:gd name="connsiteX4" fmla="*/ 502920 w 502920"/>
                <a:gd name="connsiteY4" fmla="*/ 5016061 h 5016061"/>
                <a:gd name="connsiteX5" fmla="*/ 502920 w 502920"/>
                <a:gd name="connsiteY5" fmla="*/ 5016061 h 5016061"/>
                <a:gd name="connsiteX6" fmla="*/ 502920 w 502920"/>
                <a:gd name="connsiteY6" fmla="*/ 5016061 h 5016061"/>
                <a:gd name="connsiteX7" fmla="*/ 0 w 502920"/>
                <a:gd name="connsiteY7" fmla="*/ 5016061 h 5016061"/>
                <a:gd name="connsiteX8" fmla="*/ 0 w 502920"/>
                <a:gd name="connsiteY8" fmla="*/ 5016061 h 5016061"/>
                <a:gd name="connsiteX9" fmla="*/ 0 w 502920"/>
                <a:gd name="connsiteY9" fmla="*/ 5016061 h 5016061"/>
                <a:gd name="connsiteX10" fmla="*/ 0 w 502920"/>
                <a:gd name="connsiteY10" fmla="*/ 251460 h 5016061"/>
                <a:gd name="connsiteX11" fmla="*/ 73651 w 502920"/>
                <a:gd name="connsiteY11" fmla="*/ 73651 h 5016061"/>
                <a:gd name="connsiteX12" fmla="*/ 251460 w 502920"/>
                <a:gd name="connsiteY12" fmla="*/ 0 h 5016061"/>
                <a:gd name="connsiteX0" fmla="*/ 251460 w 545528"/>
                <a:gd name="connsiteY0" fmla="*/ 0 h 5090883"/>
                <a:gd name="connsiteX1" fmla="*/ 251460 w 545528"/>
                <a:gd name="connsiteY1" fmla="*/ 0 h 5090883"/>
                <a:gd name="connsiteX2" fmla="*/ 429269 w 545528"/>
                <a:gd name="connsiteY2" fmla="*/ 73651 h 5090883"/>
                <a:gd name="connsiteX3" fmla="*/ 502920 w 545528"/>
                <a:gd name="connsiteY3" fmla="*/ 251460 h 5090883"/>
                <a:gd name="connsiteX4" fmla="*/ 502920 w 545528"/>
                <a:gd name="connsiteY4" fmla="*/ 5016061 h 5090883"/>
                <a:gd name="connsiteX5" fmla="*/ 502920 w 545528"/>
                <a:gd name="connsiteY5" fmla="*/ 5016061 h 5090883"/>
                <a:gd name="connsiteX6" fmla="*/ 545528 w 545528"/>
                <a:gd name="connsiteY6" fmla="*/ 5090883 h 5090883"/>
                <a:gd name="connsiteX7" fmla="*/ 0 w 545528"/>
                <a:gd name="connsiteY7" fmla="*/ 5016061 h 5090883"/>
                <a:gd name="connsiteX8" fmla="*/ 0 w 545528"/>
                <a:gd name="connsiteY8" fmla="*/ 5016061 h 5090883"/>
                <a:gd name="connsiteX9" fmla="*/ 0 w 545528"/>
                <a:gd name="connsiteY9" fmla="*/ 5016061 h 5090883"/>
                <a:gd name="connsiteX10" fmla="*/ 0 w 545528"/>
                <a:gd name="connsiteY10" fmla="*/ 251460 h 5090883"/>
                <a:gd name="connsiteX11" fmla="*/ 73651 w 545528"/>
                <a:gd name="connsiteY11" fmla="*/ 73651 h 5090883"/>
                <a:gd name="connsiteX12" fmla="*/ 251460 w 545528"/>
                <a:gd name="connsiteY12" fmla="*/ 0 h 5090883"/>
                <a:gd name="connsiteX0" fmla="*/ 251460 w 502920"/>
                <a:gd name="connsiteY0" fmla="*/ 0 h 5016061"/>
                <a:gd name="connsiteX1" fmla="*/ 251460 w 502920"/>
                <a:gd name="connsiteY1" fmla="*/ 0 h 5016061"/>
                <a:gd name="connsiteX2" fmla="*/ 429269 w 502920"/>
                <a:gd name="connsiteY2" fmla="*/ 73651 h 5016061"/>
                <a:gd name="connsiteX3" fmla="*/ 502920 w 502920"/>
                <a:gd name="connsiteY3" fmla="*/ 251460 h 5016061"/>
                <a:gd name="connsiteX4" fmla="*/ 502920 w 502920"/>
                <a:gd name="connsiteY4" fmla="*/ 5016061 h 5016061"/>
                <a:gd name="connsiteX5" fmla="*/ 502920 w 502920"/>
                <a:gd name="connsiteY5" fmla="*/ 5016061 h 5016061"/>
                <a:gd name="connsiteX6" fmla="*/ 0 w 502920"/>
                <a:gd name="connsiteY6" fmla="*/ 5016061 h 5016061"/>
                <a:gd name="connsiteX7" fmla="*/ 0 w 502920"/>
                <a:gd name="connsiteY7" fmla="*/ 5016061 h 5016061"/>
                <a:gd name="connsiteX8" fmla="*/ 0 w 502920"/>
                <a:gd name="connsiteY8" fmla="*/ 5016061 h 5016061"/>
                <a:gd name="connsiteX9" fmla="*/ 0 w 502920"/>
                <a:gd name="connsiteY9" fmla="*/ 251460 h 5016061"/>
                <a:gd name="connsiteX10" fmla="*/ 73651 w 502920"/>
                <a:gd name="connsiteY10" fmla="*/ 73651 h 5016061"/>
                <a:gd name="connsiteX11" fmla="*/ 251460 w 502920"/>
                <a:gd name="connsiteY11" fmla="*/ 0 h 5016061"/>
                <a:gd name="connsiteX0" fmla="*/ 251460 w 578872"/>
                <a:gd name="connsiteY0" fmla="*/ 0 h 5090304"/>
                <a:gd name="connsiteX1" fmla="*/ 251460 w 578872"/>
                <a:gd name="connsiteY1" fmla="*/ 0 h 5090304"/>
                <a:gd name="connsiteX2" fmla="*/ 429269 w 578872"/>
                <a:gd name="connsiteY2" fmla="*/ 73651 h 5090304"/>
                <a:gd name="connsiteX3" fmla="*/ 502920 w 578872"/>
                <a:gd name="connsiteY3" fmla="*/ 251460 h 5090304"/>
                <a:gd name="connsiteX4" fmla="*/ 502920 w 578872"/>
                <a:gd name="connsiteY4" fmla="*/ 5016061 h 5090304"/>
                <a:gd name="connsiteX5" fmla="*/ 502920 w 578872"/>
                <a:gd name="connsiteY5" fmla="*/ 5016061 h 5090304"/>
                <a:gd name="connsiteX6" fmla="*/ 578872 w 578872"/>
                <a:gd name="connsiteY6" fmla="*/ 5090304 h 5090304"/>
                <a:gd name="connsiteX7" fmla="*/ 0 w 578872"/>
                <a:gd name="connsiteY7" fmla="*/ 5016061 h 5090304"/>
                <a:gd name="connsiteX8" fmla="*/ 0 w 578872"/>
                <a:gd name="connsiteY8" fmla="*/ 5016061 h 5090304"/>
                <a:gd name="connsiteX9" fmla="*/ 0 w 578872"/>
                <a:gd name="connsiteY9" fmla="*/ 5016061 h 5090304"/>
                <a:gd name="connsiteX10" fmla="*/ 0 w 578872"/>
                <a:gd name="connsiteY10" fmla="*/ 251460 h 5090304"/>
                <a:gd name="connsiteX11" fmla="*/ 73651 w 578872"/>
                <a:gd name="connsiteY11" fmla="*/ 73651 h 5090304"/>
                <a:gd name="connsiteX12" fmla="*/ 251460 w 578872"/>
                <a:gd name="connsiteY12" fmla="*/ 0 h 5090304"/>
                <a:gd name="connsiteX0" fmla="*/ 251460 w 578872"/>
                <a:gd name="connsiteY0" fmla="*/ 0 h 5090304"/>
                <a:gd name="connsiteX1" fmla="*/ 251460 w 578872"/>
                <a:gd name="connsiteY1" fmla="*/ 0 h 5090304"/>
                <a:gd name="connsiteX2" fmla="*/ 429269 w 578872"/>
                <a:gd name="connsiteY2" fmla="*/ 73651 h 5090304"/>
                <a:gd name="connsiteX3" fmla="*/ 502920 w 578872"/>
                <a:gd name="connsiteY3" fmla="*/ 251460 h 5090304"/>
                <a:gd name="connsiteX4" fmla="*/ 502920 w 578872"/>
                <a:gd name="connsiteY4" fmla="*/ 5016061 h 5090304"/>
                <a:gd name="connsiteX5" fmla="*/ 551179 w 578872"/>
                <a:gd name="connsiteY5" fmla="*/ 4969246 h 5090304"/>
                <a:gd name="connsiteX6" fmla="*/ 578872 w 578872"/>
                <a:gd name="connsiteY6" fmla="*/ 5090304 h 5090304"/>
                <a:gd name="connsiteX7" fmla="*/ 0 w 578872"/>
                <a:gd name="connsiteY7" fmla="*/ 5016061 h 5090304"/>
                <a:gd name="connsiteX8" fmla="*/ 0 w 578872"/>
                <a:gd name="connsiteY8" fmla="*/ 5016061 h 5090304"/>
                <a:gd name="connsiteX9" fmla="*/ 0 w 578872"/>
                <a:gd name="connsiteY9" fmla="*/ 5016061 h 5090304"/>
                <a:gd name="connsiteX10" fmla="*/ 0 w 578872"/>
                <a:gd name="connsiteY10" fmla="*/ 251460 h 5090304"/>
                <a:gd name="connsiteX11" fmla="*/ 73651 w 578872"/>
                <a:gd name="connsiteY11" fmla="*/ 73651 h 5090304"/>
                <a:gd name="connsiteX12" fmla="*/ 251460 w 578872"/>
                <a:gd name="connsiteY12" fmla="*/ 0 h 5090304"/>
                <a:gd name="connsiteX0" fmla="*/ 251460 w 578872"/>
                <a:gd name="connsiteY0" fmla="*/ 0 h 5090304"/>
                <a:gd name="connsiteX1" fmla="*/ 251460 w 578872"/>
                <a:gd name="connsiteY1" fmla="*/ 0 h 5090304"/>
                <a:gd name="connsiteX2" fmla="*/ 429269 w 578872"/>
                <a:gd name="connsiteY2" fmla="*/ 73651 h 5090304"/>
                <a:gd name="connsiteX3" fmla="*/ 502920 w 578872"/>
                <a:gd name="connsiteY3" fmla="*/ 251460 h 5090304"/>
                <a:gd name="connsiteX4" fmla="*/ 502920 w 578872"/>
                <a:gd name="connsiteY4" fmla="*/ 5016061 h 5090304"/>
                <a:gd name="connsiteX5" fmla="*/ 578872 w 578872"/>
                <a:gd name="connsiteY5" fmla="*/ 5090304 h 5090304"/>
                <a:gd name="connsiteX6" fmla="*/ 0 w 578872"/>
                <a:gd name="connsiteY6" fmla="*/ 5016061 h 5090304"/>
                <a:gd name="connsiteX7" fmla="*/ 0 w 578872"/>
                <a:gd name="connsiteY7" fmla="*/ 5016061 h 5090304"/>
                <a:gd name="connsiteX8" fmla="*/ 0 w 578872"/>
                <a:gd name="connsiteY8" fmla="*/ 5016061 h 5090304"/>
                <a:gd name="connsiteX9" fmla="*/ 0 w 578872"/>
                <a:gd name="connsiteY9" fmla="*/ 251460 h 5090304"/>
                <a:gd name="connsiteX10" fmla="*/ 73651 w 578872"/>
                <a:gd name="connsiteY10" fmla="*/ 73651 h 5090304"/>
                <a:gd name="connsiteX11" fmla="*/ 251460 w 578872"/>
                <a:gd name="connsiteY11" fmla="*/ 0 h 5090304"/>
                <a:gd name="connsiteX0" fmla="*/ 251460 w 578872"/>
                <a:gd name="connsiteY0" fmla="*/ 0 h 5090304"/>
                <a:gd name="connsiteX1" fmla="*/ 251460 w 578872"/>
                <a:gd name="connsiteY1" fmla="*/ 0 h 5090304"/>
                <a:gd name="connsiteX2" fmla="*/ 429269 w 578872"/>
                <a:gd name="connsiteY2" fmla="*/ 73651 h 5090304"/>
                <a:gd name="connsiteX3" fmla="*/ 502920 w 578872"/>
                <a:gd name="connsiteY3" fmla="*/ 251460 h 5090304"/>
                <a:gd name="connsiteX4" fmla="*/ 578872 w 578872"/>
                <a:gd name="connsiteY4" fmla="*/ 5090304 h 5090304"/>
                <a:gd name="connsiteX5" fmla="*/ 0 w 578872"/>
                <a:gd name="connsiteY5" fmla="*/ 5016061 h 5090304"/>
                <a:gd name="connsiteX6" fmla="*/ 0 w 578872"/>
                <a:gd name="connsiteY6" fmla="*/ 5016061 h 5090304"/>
                <a:gd name="connsiteX7" fmla="*/ 0 w 578872"/>
                <a:gd name="connsiteY7" fmla="*/ 5016061 h 5090304"/>
                <a:gd name="connsiteX8" fmla="*/ 0 w 578872"/>
                <a:gd name="connsiteY8" fmla="*/ 251460 h 5090304"/>
                <a:gd name="connsiteX9" fmla="*/ 73651 w 578872"/>
                <a:gd name="connsiteY9" fmla="*/ 73651 h 5090304"/>
                <a:gd name="connsiteX10" fmla="*/ 251460 w 578872"/>
                <a:gd name="connsiteY10" fmla="*/ 0 h 5090304"/>
                <a:gd name="connsiteX0" fmla="*/ 0 w 670312"/>
                <a:gd name="connsiteY0" fmla="*/ 5016061 h 5181744"/>
                <a:gd name="connsiteX1" fmla="*/ 0 w 670312"/>
                <a:gd name="connsiteY1" fmla="*/ 5016061 h 5181744"/>
                <a:gd name="connsiteX2" fmla="*/ 0 w 670312"/>
                <a:gd name="connsiteY2" fmla="*/ 5016061 h 5181744"/>
                <a:gd name="connsiteX3" fmla="*/ 0 w 670312"/>
                <a:gd name="connsiteY3" fmla="*/ 251460 h 5181744"/>
                <a:gd name="connsiteX4" fmla="*/ 73651 w 670312"/>
                <a:gd name="connsiteY4" fmla="*/ 73651 h 5181744"/>
                <a:gd name="connsiteX5" fmla="*/ 251460 w 670312"/>
                <a:gd name="connsiteY5" fmla="*/ 0 h 5181744"/>
                <a:gd name="connsiteX6" fmla="*/ 251460 w 670312"/>
                <a:gd name="connsiteY6" fmla="*/ 0 h 5181744"/>
                <a:gd name="connsiteX7" fmla="*/ 429269 w 670312"/>
                <a:gd name="connsiteY7" fmla="*/ 73651 h 5181744"/>
                <a:gd name="connsiteX8" fmla="*/ 502920 w 670312"/>
                <a:gd name="connsiteY8" fmla="*/ 251460 h 5181744"/>
                <a:gd name="connsiteX9" fmla="*/ 670312 w 670312"/>
                <a:gd name="connsiteY9" fmla="*/ 5181744 h 5181744"/>
                <a:gd name="connsiteX0" fmla="*/ 0 w 572254"/>
                <a:gd name="connsiteY0" fmla="*/ 5016061 h 5084525"/>
                <a:gd name="connsiteX1" fmla="*/ 0 w 572254"/>
                <a:gd name="connsiteY1" fmla="*/ 5016061 h 5084525"/>
                <a:gd name="connsiteX2" fmla="*/ 0 w 572254"/>
                <a:gd name="connsiteY2" fmla="*/ 5016061 h 5084525"/>
                <a:gd name="connsiteX3" fmla="*/ 0 w 572254"/>
                <a:gd name="connsiteY3" fmla="*/ 251460 h 5084525"/>
                <a:gd name="connsiteX4" fmla="*/ 73651 w 572254"/>
                <a:gd name="connsiteY4" fmla="*/ 73651 h 5084525"/>
                <a:gd name="connsiteX5" fmla="*/ 251460 w 572254"/>
                <a:gd name="connsiteY5" fmla="*/ 0 h 5084525"/>
                <a:gd name="connsiteX6" fmla="*/ 251460 w 572254"/>
                <a:gd name="connsiteY6" fmla="*/ 0 h 5084525"/>
                <a:gd name="connsiteX7" fmla="*/ 429269 w 572254"/>
                <a:gd name="connsiteY7" fmla="*/ 73651 h 5084525"/>
                <a:gd name="connsiteX8" fmla="*/ 502920 w 572254"/>
                <a:gd name="connsiteY8" fmla="*/ 251460 h 5084525"/>
                <a:gd name="connsiteX9" fmla="*/ 572254 w 572254"/>
                <a:gd name="connsiteY9" fmla="*/ 5084525 h 5084525"/>
                <a:gd name="connsiteX0" fmla="*/ 0 w 570150"/>
                <a:gd name="connsiteY0" fmla="*/ 5016061 h 5097807"/>
                <a:gd name="connsiteX1" fmla="*/ 0 w 570150"/>
                <a:gd name="connsiteY1" fmla="*/ 5016061 h 5097807"/>
                <a:gd name="connsiteX2" fmla="*/ 0 w 570150"/>
                <a:gd name="connsiteY2" fmla="*/ 5016061 h 5097807"/>
                <a:gd name="connsiteX3" fmla="*/ 0 w 570150"/>
                <a:gd name="connsiteY3" fmla="*/ 251460 h 5097807"/>
                <a:gd name="connsiteX4" fmla="*/ 73651 w 570150"/>
                <a:gd name="connsiteY4" fmla="*/ 73651 h 5097807"/>
                <a:gd name="connsiteX5" fmla="*/ 251460 w 570150"/>
                <a:gd name="connsiteY5" fmla="*/ 0 h 5097807"/>
                <a:gd name="connsiteX6" fmla="*/ 251460 w 570150"/>
                <a:gd name="connsiteY6" fmla="*/ 0 h 5097807"/>
                <a:gd name="connsiteX7" fmla="*/ 429269 w 570150"/>
                <a:gd name="connsiteY7" fmla="*/ 73651 h 5097807"/>
                <a:gd name="connsiteX8" fmla="*/ 502920 w 570150"/>
                <a:gd name="connsiteY8" fmla="*/ 251460 h 5097807"/>
                <a:gd name="connsiteX9" fmla="*/ 570150 w 570150"/>
                <a:gd name="connsiteY9" fmla="*/ 5097807 h 5097807"/>
                <a:gd name="connsiteX0" fmla="*/ 0 w 570150"/>
                <a:gd name="connsiteY0" fmla="*/ 5016061 h 5097807"/>
                <a:gd name="connsiteX1" fmla="*/ 0 w 570150"/>
                <a:gd name="connsiteY1" fmla="*/ 5016061 h 5097807"/>
                <a:gd name="connsiteX2" fmla="*/ 0 w 570150"/>
                <a:gd name="connsiteY2" fmla="*/ 5016061 h 5097807"/>
                <a:gd name="connsiteX3" fmla="*/ 0 w 570150"/>
                <a:gd name="connsiteY3" fmla="*/ 251460 h 5097807"/>
                <a:gd name="connsiteX4" fmla="*/ 73651 w 570150"/>
                <a:gd name="connsiteY4" fmla="*/ 73651 h 5097807"/>
                <a:gd name="connsiteX5" fmla="*/ 251460 w 570150"/>
                <a:gd name="connsiteY5" fmla="*/ 0 h 5097807"/>
                <a:gd name="connsiteX6" fmla="*/ 251460 w 570150"/>
                <a:gd name="connsiteY6" fmla="*/ 0 h 5097807"/>
                <a:gd name="connsiteX7" fmla="*/ 429269 w 570150"/>
                <a:gd name="connsiteY7" fmla="*/ 73651 h 5097807"/>
                <a:gd name="connsiteX8" fmla="*/ 502920 w 570150"/>
                <a:gd name="connsiteY8" fmla="*/ 251460 h 5097807"/>
                <a:gd name="connsiteX9" fmla="*/ 570150 w 570150"/>
                <a:gd name="connsiteY9" fmla="*/ 5097807 h 5097807"/>
                <a:gd name="connsiteX0" fmla="*/ 0 w 570150"/>
                <a:gd name="connsiteY0" fmla="*/ 5016061 h 5097807"/>
                <a:gd name="connsiteX1" fmla="*/ 0 w 570150"/>
                <a:gd name="connsiteY1" fmla="*/ 5016061 h 5097807"/>
                <a:gd name="connsiteX2" fmla="*/ 0 w 570150"/>
                <a:gd name="connsiteY2" fmla="*/ 5016061 h 5097807"/>
                <a:gd name="connsiteX3" fmla="*/ 0 w 570150"/>
                <a:gd name="connsiteY3" fmla="*/ 251460 h 5097807"/>
                <a:gd name="connsiteX4" fmla="*/ 73651 w 570150"/>
                <a:gd name="connsiteY4" fmla="*/ 73651 h 5097807"/>
                <a:gd name="connsiteX5" fmla="*/ 251460 w 570150"/>
                <a:gd name="connsiteY5" fmla="*/ 0 h 5097807"/>
                <a:gd name="connsiteX6" fmla="*/ 251460 w 570150"/>
                <a:gd name="connsiteY6" fmla="*/ 0 h 5097807"/>
                <a:gd name="connsiteX7" fmla="*/ 429269 w 570150"/>
                <a:gd name="connsiteY7" fmla="*/ 73651 h 5097807"/>
                <a:gd name="connsiteX8" fmla="*/ 502920 w 570150"/>
                <a:gd name="connsiteY8" fmla="*/ 251460 h 5097807"/>
                <a:gd name="connsiteX9" fmla="*/ 570150 w 570150"/>
                <a:gd name="connsiteY9" fmla="*/ 5097807 h 5097807"/>
                <a:gd name="connsiteX0" fmla="*/ 0 w 552099"/>
                <a:gd name="connsiteY0" fmla="*/ 5016061 h 5109913"/>
                <a:gd name="connsiteX1" fmla="*/ 0 w 552099"/>
                <a:gd name="connsiteY1" fmla="*/ 5016061 h 5109913"/>
                <a:gd name="connsiteX2" fmla="*/ 0 w 552099"/>
                <a:gd name="connsiteY2" fmla="*/ 5016061 h 5109913"/>
                <a:gd name="connsiteX3" fmla="*/ 0 w 552099"/>
                <a:gd name="connsiteY3" fmla="*/ 251460 h 5109913"/>
                <a:gd name="connsiteX4" fmla="*/ 73651 w 552099"/>
                <a:gd name="connsiteY4" fmla="*/ 73651 h 5109913"/>
                <a:gd name="connsiteX5" fmla="*/ 251460 w 552099"/>
                <a:gd name="connsiteY5" fmla="*/ 0 h 5109913"/>
                <a:gd name="connsiteX6" fmla="*/ 251460 w 552099"/>
                <a:gd name="connsiteY6" fmla="*/ 0 h 5109913"/>
                <a:gd name="connsiteX7" fmla="*/ 429269 w 552099"/>
                <a:gd name="connsiteY7" fmla="*/ 73651 h 5109913"/>
                <a:gd name="connsiteX8" fmla="*/ 502920 w 552099"/>
                <a:gd name="connsiteY8" fmla="*/ 251460 h 5109913"/>
                <a:gd name="connsiteX9" fmla="*/ 552099 w 552099"/>
                <a:gd name="connsiteY9" fmla="*/ 5109913 h 5109913"/>
                <a:gd name="connsiteX0" fmla="*/ 0 w 552099"/>
                <a:gd name="connsiteY0" fmla="*/ 5016061 h 5109913"/>
                <a:gd name="connsiteX1" fmla="*/ 0 w 552099"/>
                <a:gd name="connsiteY1" fmla="*/ 5016061 h 5109913"/>
                <a:gd name="connsiteX2" fmla="*/ 17708 w 552099"/>
                <a:gd name="connsiteY2" fmla="*/ 5018867 h 5109913"/>
                <a:gd name="connsiteX3" fmla="*/ 0 w 552099"/>
                <a:gd name="connsiteY3" fmla="*/ 251460 h 5109913"/>
                <a:gd name="connsiteX4" fmla="*/ 73651 w 552099"/>
                <a:gd name="connsiteY4" fmla="*/ 73651 h 5109913"/>
                <a:gd name="connsiteX5" fmla="*/ 251460 w 552099"/>
                <a:gd name="connsiteY5" fmla="*/ 0 h 5109913"/>
                <a:gd name="connsiteX6" fmla="*/ 251460 w 552099"/>
                <a:gd name="connsiteY6" fmla="*/ 0 h 5109913"/>
                <a:gd name="connsiteX7" fmla="*/ 429269 w 552099"/>
                <a:gd name="connsiteY7" fmla="*/ 73651 h 5109913"/>
                <a:gd name="connsiteX8" fmla="*/ 502920 w 552099"/>
                <a:gd name="connsiteY8" fmla="*/ 251460 h 5109913"/>
                <a:gd name="connsiteX9" fmla="*/ 552099 w 552099"/>
                <a:gd name="connsiteY9" fmla="*/ 5109913 h 5109913"/>
                <a:gd name="connsiteX0" fmla="*/ 0 w 552099"/>
                <a:gd name="connsiteY0" fmla="*/ 5016061 h 5109913"/>
                <a:gd name="connsiteX1" fmla="*/ 0 w 552099"/>
                <a:gd name="connsiteY1" fmla="*/ 5016061 h 5109913"/>
                <a:gd name="connsiteX2" fmla="*/ 11177 w 552099"/>
                <a:gd name="connsiteY2" fmla="*/ 5031459 h 5109913"/>
                <a:gd name="connsiteX3" fmla="*/ 0 w 552099"/>
                <a:gd name="connsiteY3" fmla="*/ 251460 h 5109913"/>
                <a:gd name="connsiteX4" fmla="*/ 73651 w 552099"/>
                <a:gd name="connsiteY4" fmla="*/ 73651 h 5109913"/>
                <a:gd name="connsiteX5" fmla="*/ 251460 w 552099"/>
                <a:gd name="connsiteY5" fmla="*/ 0 h 5109913"/>
                <a:gd name="connsiteX6" fmla="*/ 251460 w 552099"/>
                <a:gd name="connsiteY6" fmla="*/ 0 h 5109913"/>
                <a:gd name="connsiteX7" fmla="*/ 429269 w 552099"/>
                <a:gd name="connsiteY7" fmla="*/ 73651 h 5109913"/>
                <a:gd name="connsiteX8" fmla="*/ 502920 w 552099"/>
                <a:gd name="connsiteY8" fmla="*/ 251460 h 5109913"/>
                <a:gd name="connsiteX9" fmla="*/ 552099 w 552099"/>
                <a:gd name="connsiteY9" fmla="*/ 5109913 h 5109913"/>
                <a:gd name="connsiteX0" fmla="*/ 14979 w 567078"/>
                <a:gd name="connsiteY0" fmla="*/ 5016061 h 5109913"/>
                <a:gd name="connsiteX1" fmla="*/ 14979 w 567078"/>
                <a:gd name="connsiteY1" fmla="*/ 5016061 h 5109913"/>
                <a:gd name="connsiteX2" fmla="*/ 5903 w 567078"/>
                <a:gd name="connsiteY2" fmla="*/ 4987363 h 5109913"/>
                <a:gd name="connsiteX3" fmla="*/ 14979 w 567078"/>
                <a:gd name="connsiteY3" fmla="*/ 251460 h 5109913"/>
                <a:gd name="connsiteX4" fmla="*/ 88630 w 567078"/>
                <a:gd name="connsiteY4" fmla="*/ 73651 h 5109913"/>
                <a:gd name="connsiteX5" fmla="*/ 266439 w 567078"/>
                <a:gd name="connsiteY5" fmla="*/ 0 h 5109913"/>
                <a:gd name="connsiteX6" fmla="*/ 266439 w 567078"/>
                <a:gd name="connsiteY6" fmla="*/ 0 h 5109913"/>
                <a:gd name="connsiteX7" fmla="*/ 444248 w 567078"/>
                <a:gd name="connsiteY7" fmla="*/ 73651 h 5109913"/>
                <a:gd name="connsiteX8" fmla="*/ 517899 w 567078"/>
                <a:gd name="connsiteY8" fmla="*/ 251460 h 5109913"/>
                <a:gd name="connsiteX9" fmla="*/ 567078 w 567078"/>
                <a:gd name="connsiteY9" fmla="*/ 5109913 h 5109913"/>
                <a:gd name="connsiteX0" fmla="*/ 0 w 552099"/>
                <a:gd name="connsiteY0" fmla="*/ 5016061 h 5109913"/>
                <a:gd name="connsiteX1" fmla="*/ 0 w 552099"/>
                <a:gd name="connsiteY1" fmla="*/ 5016061 h 5109913"/>
                <a:gd name="connsiteX2" fmla="*/ 0 w 552099"/>
                <a:gd name="connsiteY2" fmla="*/ 251460 h 5109913"/>
                <a:gd name="connsiteX3" fmla="*/ 73651 w 552099"/>
                <a:gd name="connsiteY3" fmla="*/ 73651 h 5109913"/>
                <a:gd name="connsiteX4" fmla="*/ 251460 w 552099"/>
                <a:gd name="connsiteY4" fmla="*/ 0 h 5109913"/>
                <a:gd name="connsiteX5" fmla="*/ 251460 w 552099"/>
                <a:gd name="connsiteY5" fmla="*/ 0 h 5109913"/>
                <a:gd name="connsiteX6" fmla="*/ 429269 w 552099"/>
                <a:gd name="connsiteY6" fmla="*/ 73651 h 5109913"/>
                <a:gd name="connsiteX7" fmla="*/ 502920 w 552099"/>
                <a:gd name="connsiteY7" fmla="*/ 251460 h 5109913"/>
                <a:gd name="connsiteX8" fmla="*/ 552099 w 552099"/>
                <a:gd name="connsiteY8" fmla="*/ 5109913 h 5109913"/>
                <a:gd name="connsiteX0" fmla="*/ 0 w 558409"/>
                <a:gd name="connsiteY0" fmla="*/ 5016061 h 5070028"/>
                <a:gd name="connsiteX1" fmla="*/ 0 w 558409"/>
                <a:gd name="connsiteY1" fmla="*/ 5016061 h 5070028"/>
                <a:gd name="connsiteX2" fmla="*/ 0 w 558409"/>
                <a:gd name="connsiteY2" fmla="*/ 251460 h 5070028"/>
                <a:gd name="connsiteX3" fmla="*/ 73651 w 558409"/>
                <a:gd name="connsiteY3" fmla="*/ 73651 h 5070028"/>
                <a:gd name="connsiteX4" fmla="*/ 251460 w 558409"/>
                <a:gd name="connsiteY4" fmla="*/ 0 h 5070028"/>
                <a:gd name="connsiteX5" fmla="*/ 251460 w 558409"/>
                <a:gd name="connsiteY5" fmla="*/ 0 h 5070028"/>
                <a:gd name="connsiteX6" fmla="*/ 429269 w 558409"/>
                <a:gd name="connsiteY6" fmla="*/ 73651 h 5070028"/>
                <a:gd name="connsiteX7" fmla="*/ 502920 w 558409"/>
                <a:gd name="connsiteY7" fmla="*/ 251460 h 5070028"/>
                <a:gd name="connsiteX8" fmla="*/ 558409 w 558409"/>
                <a:gd name="connsiteY8" fmla="*/ 5070028 h 5070028"/>
                <a:gd name="connsiteX0" fmla="*/ 0 w 552099"/>
                <a:gd name="connsiteY0" fmla="*/ 5016061 h 5109912"/>
                <a:gd name="connsiteX1" fmla="*/ 0 w 552099"/>
                <a:gd name="connsiteY1" fmla="*/ 5016061 h 5109912"/>
                <a:gd name="connsiteX2" fmla="*/ 0 w 552099"/>
                <a:gd name="connsiteY2" fmla="*/ 251460 h 5109912"/>
                <a:gd name="connsiteX3" fmla="*/ 73651 w 552099"/>
                <a:gd name="connsiteY3" fmla="*/ 73651 h 5109912"/>
                <a:gd name="connsiteX4" fmla="*/ 251460 w 552099"/>
                <a:gd name="connsiteY4" fmla="*/ 0 h 5109912"/>
                <a:gd name="connsiteX5" fmla="*/ 251460 w 552099"/>
                <a:gd name="connsiteY5" fmla="*/ 0 h 5109912"/>
                <a:gd name="connsiteX6" fmla="*/ 429269 w 552099"/>
                <a:gd name="connsiteY6" fmla="*/ 73651 h 5109912"/>
                <a:gd name="connsiteX7" fmla="*/ 502920 w 552099"/>
                <a:gd name="connsiteY7" fmla="*/ 251460 h 5109912"/>
                <a:gd name="connsiteX8" fmla="*/ 552099 w 552099"/>
                <a:gd name="connsiteY8" fmla="*/ 5109912 h 5109912"/>
                <a:gd name="connsiteX0" fmla="*/ 0 w 552099"/>
                <a:gd name="connsiteY0" fmla="*/ 5016061 h 5109912"/>
                <a:gd name="connsiteX1" fmla="*/ 0 w 552099"/>
                <a:gd name="connsiteY1" fmla="*/ 5016061 h 5109912"/>
                <a:gd name="connsiteX2" fmla="*/ 7986 w 552099"/>
                <a:gd name="connsiteY2" fmla="*/ 5032128 h 5109912"/>
                <a:gd name="connsiteX3" fmla="*/ 0 w 552099"/>
                <a:gd name="connsiteY3" fmla="*/ 251460 h 5109912"/>
                <a:gd name="connsiteX4" fmla="*/ 73651 w 552099"/>
                <a:gd name="connsiteY4" fmla="*/ 73651 h 5109912"/>
                <a:gd name="connsiteX5" fmla="*/ 251460 w 552099"/>
                <a:gd name="connsiteY5" fmla="*/ 0 h 5109912"/>
                <a:gd name="connsiteX6" fmla="*/ 251460 w 552099"/>
                <a:gd name="connsiteY6" fmla="*/ 0 h 5109912"/>
                <a:gd name="connsiteX7" fmla="*/ 429269 w 552099"/>
                <a:gd name="connsiteY7" fmla="*/ 73651 h 5109912"/>
                <a:gd name="connsiteX8" fmla="*/ 502920 w 552099"/>
                <a:gd name="connsiteY8" fmla="*/ 251460 h 5109912"/>
                <a:gd name="connsiteX9" fmla="*/ 552099 w 552099"/>
                <a:gd name="connsiteY9" fmla="*/ 5109912 h 5109912"/>
                <a:gd name="connsiteX0" fmla="*/ 0 w 552099"/>
                <a:gd name="connsiteY0" fmla="*/ 5016061 h 5109912"/>
                <a:gd name="connsiteX1" fmla="*/ 0 w 552099"/>
                <a:gd name="connsiteY1" fmla="*/ 5016061 h 5109912"/>
                <a:gd name="connsiteX2" fmla="*/ 0 w 552099"/>
                <a:gd name="connsiteY2" fmla="*/ 251460 h 5109912"/>
                <a:gd name="connsiteX3" fmla="*/ 73651 w 552099"/>
                <a:gd name="connsiteY3" fmla="*/ 73651 h 5109912"/>
                <a:gd name="connsiteX4" fmla="*/ 251460 w 552099"/>
                <a:gd name="connsiteY4" fmla="*/ 0 h 5109912"/>
                <a:gd name="connsiteX5" fmla="*/ 251460 w 552099"/>
                <a:gd name="connsiteY5" fmla="*/ 0 h 5109912"/>
                <a:gd name="connsiteX6" fmla="*/ 429269 w 552099"/>
                <a:gd name="connsiteY6" fmla="*/ 73651 h 5109912"/>
                <a:gd name="connsiteX7" fmla="*/ 502920 w 552099"/>
                <a:gd name="connsiteY7" fmla="*/ 251460 h 5109912"/>
                <a:gd name="connsiteX8" fmla="*/ 552099 w 552099"/>
                <a:gd name="connsiteY8" fmla="*/ 5109912 h 5109912"/>
                <a:gd name="connsiteX0" fmla="*/ 0 w 552099"/>
                <a:gd name="connsiteY0" fmla="*/ 5016061 h 5109912"/>
                <a:gd name="connsiteX1" fmla="*/ 0 w 552099"/>
                <a:gd name="connsiteY1" fmla="*/ 5016061 h 5109912"/>
                <a:gd name="connsiteX2" fmla="*/ 0 w 552099"/>
                <a:gd name="connsiteY2" fmla="*/ 251460 h 5109912"/>
                <a:gd name="connsiteX3" fmla="*/ 73651 w 552099"/>
                <a:gd name="connsiteY3" fmla="*/ 73651 h 5109912"/>
                <a:gd name="connsiteX4" fmla="*/ 251460 w 552099"/>
                <a:gd name="connsiteY4" fmla="*/ 0 h 5109912"/>
                <a:gd name="connsiteX5" fmla="*/ 251460 w 552099"/>
                <a:gd name="connsiteY5" fmla="*/ 0 h 5109912"/>
                <a:gd name="connsiteX6" fmla="*/ 429269 w 552099"/>
                <a:gd name="connsiteY6" fmla="*/ 73651 h 5109912"/>
                <a:gd name="connsiteX7" fmla="*/ 502920 w 552099"/>
                <a:gd name="connsiteY7" fmla="*/ 251460 h 5109912"/>
                <a:gd name="connsiteX8" fmla="*/ 552099 w 552099"/>
                <a:gd name="connsiteY8" fmla="*/ 5109912 h 5109912"/>
                <a:gd name="connsiteX0" fmla="*/ 0 w 552099"/>
                <a:gd name="connsiteY0" fmla="*/ 5016061 h 5109912"/>
                <a:gd name="connsiteX1" fmla="*/ 328 w 552099"/>
                <a:gd name="connsiteY1" fmla="*/ 2862849 h 5109912"/>
                <a:gd name="connsiteX2" fmla="*/ 0 w 552099"/>
                <a:gd name="connsiteY2" fmla="*/ 251460 h 5109912"/>
                <a:gd name="connsiteX3" fmla="*/ 73651 w 552099"/>
                <a:gd name="connsiteY3" fmla="*/ 73651 h 5109912"/>
                <a:gd name="connsiteX4" fmla="*/ 251460 w 552099"/>
                <a:gd name="connsiteY4" fmla="*/ 0 h 5109912"/>
                <a:gd name="connsiteX5" fmla="*/ 251460 w 552099"/>
                <a:gd name="connsiteY5" fmla="*/ 0 h 5109912"/>
                <a:gd name="connsiteX6" fmla="*/ 429269 w 552099"/>
                <a:gd name="connsiteY6" fmla="*/ 73651 h 5109912"/>
                <a:gd name="connsiteX7" fmla="*/ 502920 w 552099"/>
                <a:gd name="connsiteY7" fmla="*/ 251460 h 5109912"/>
                <a:gd name="connsiteX8" fmla="*/ 552099 w 552099"/>
                <a:gd name="connsiteY8" fmla="*/ 5109912 h 5109912"/>
                <a:gd name="connsiteX0" fmla="*/ 328 w 552099"/>
                <a:gd name="connsiteY0" fmla="*/ 2862849 h 5109912"/>
                <a:gd name="connsiteX1" fmla="*/ 0 w 552099"/>
                <a:gd name="connsiteY1" fmla="*/ 251460 h 5109912"/>
                <a:gd name="connsiteX2" fmla="*/ 73651 w 552099"/>
                <a:gd name="connsiteY2" fmla="*/ 73651 h 5109912"/>
                <a:gd name="connsiteX3" fmla="*/ 251460 w 552099"/>
                <a:gd name="connsiteY3" fmla="*/ 0 h 5109912"/>
                <a:gd name="connsiteX4" fmla="*/ 251460 w 552099"/>
                <a:gd name="connsiteY4" fmla="*/ 0 h 5109912"/>
                <a:gd name="connsiteX5" fmla="*/ 429269 w 552099"/>
                <a:gd name="connsiteY5" fmla="*/ 73651 h 5109912"/>
                <a:gd name="connsiteX6" fmla="*/ 502920 w 552099"/>
                <a:gd name="connsiteY6" fmla="*/ 251460 h 5109912"/>
                <a:gd name="connsiteX7" fmla="*/ 552099 w 552099"/>
                <a:gd name="connsiteY7" fmla="*/ 5109912 h 5109912"/>
                <a:gd name="connsiteX0" fmla="*/ 328 w 543353"/>
                <a:gd name="connsiteY0" fmla="*/ 2862849 h 2928006"/>
                <a:gd name="connsiteX1" fmla="*/ 0 w 543353"/>
                <a:gd name="connsiteY1" fmla="*/ 251460 h 2928006"/>
                <a:gd name="connsiteX2" fmla="*/ 73651 w 543353"/>
                <a:gd name="connsiteY2" fmla="*/ 73651 h 2928006"/>
                <a:gd name="connsiteX3" fmla="*/ 251460 w 543353"/>
                <a:gd name="connsiteY3" fmla="*/ 0 h 2928006"/>
                <a:gd name="connsiteX4" fmla="*/ 251460 w 543353"/>
                <a:gd name="connsiteY4" fmla="*/ 0 h 2928006"/>
                <a:gd name="connsiteX5" fmla="*/ 429269 w 543353"/>
                <a:gd name="connsiteY5" fmla="*/ 73651 h 2928006"/>
                <a:gd name="connsiteX6" fmla="*/ 502920 w 543353"/>
                <a:gd name="connsiteY6" fmla="*/ 251460 h 2928006"/>
                <a:gd name="connsiteX7" fmla="*/ 543353 w 543353"/>
                <a:gd name="connsiteY7" fmla="*/ 2928006 h 2928006"/>
                <a:gd name="connsiteX0" fmla="*/ 328 w 537043"/>
                <a:gd name="connsiteY0" fmla="*/ 2862849 h 2967890"/>
                <a:gd name="connsiteX1" fmla="*/ 0 w 537043"/>
                <a:gd name="connsiteY1" fmla="*/ 251460 h 2967890"/>
                <a:gd name="connsiteX2" fmla="*/ 73651 w 537043"/>
                <a:gd name="connsiteY2" fmla="*/ 73651 h 2967890"/>
                <a:gd name="connsiteX3" fmla="*/ 251460 w 537043"/>
                <a:gd name="connsiteY3" fmla="*/ 0 h 2967890"/>
                <a:gd name="connsiteX4" fmla="*/ 251460 w 537043"/>
                <a:gd name="connsiteY4" fmla="*/ 0 h 2967890"/>
                <a:gd name="connsiteX5" fmla="*/ 429269 w 537043"/>
                <a:gd name="connsiteY5" fmla="*/ 73651 h 2967890"/>
                <a:gd name="connsiteX6" fmla="*/ 502920 w 537043"/>
                <a:gd name="connsiteY6" fmla="*/ 251460 h 2967890"/>
                <a:gd name="connsiteX7" fmla="*/ 537043 w 537043"/>
                <a:gd name="connsiteY7" fmla="*/ 2967890 h 2967890"/>
                <a:gd name="connsiteX0" fmla="*/ 328 w 528237"/>
                <a:gd name="connsiteY0" fmla="*/ 2862849 h 2951509"/>
                <a:gd name="connsiteX1" fmla="*/ 0 w 528237"/>
                <a:gd name="connsiteY1" fmla="*/ 251460 h 2951509"/>
                <a:gd name="connsiteX2" fmla="*/ 73651 w 528237"/>
                <a:gd name="connsiteY2" fmla="*/ 73651 h 2951509"/>
                <a:gd name="connsiteX3" fmla="*/ 251460 w 528237"/>
                <a:gd name="connsiteY3" fmla="*/ 0 h 2951509"/>
                <a:gd name="connsiteX4" fmla="*/ 251460 w 528237"/>
                <a:gd name="connsiteY4" fmla="*/ 0 h 2951509"/>
                <a:gd name="connsiteX5" fmla="*/ 429269 w 528237"/>
                <a:gd name="connsiteY5" fmla="*/ 73651 h 2951509"/>
                <a:gd name="connsiteX6" fmla="*/ 502920 w 528237"/>
                <a:gd name="connsiteY6" fmla="*/ 251460 h 2951509"/>
                <a:gd name="connsiteX7" fmla="*/ 524305 w 528237"/>
                <a:gd name="connsiteY7" fmla="*/ 2951509 h 2951509"/>
                <a:gd name="connsiteX0" fmla="*/ 328 w 528237"/>
                <a:gd name="connsiteY0" fmla="*/ 2862849 h 2929811"/>
                <a:gd name="connsiteX1" fmla="*/ 0 w 528237"/>
                <a:gd name="connsiteY1" fmla="*/ 251460 h 2929811"/>
                <a:gd name="connsiteX2" fmla="*/ 73651 w 528237"/>
                <a:gd name="connsiteY2" fmla="*/ 73651 h 2929811"/>
                <a:gd name="connsiteX3" fmla="*/ 251460 w 528237"/>
                <a:gd name="connsiteY3" fmla="*/ 0 h 2929811"/>
                <a:gd name="connsiteX4" fmla="*/ 251460 w 528237"/>
                <a:gd name="connsiteY4" fmla="*/ 0 h 2929811"/>
                <a:gd name="connsiteX5" fmla="*/ 429269 w 528237"/>
                <a:gd name="connsiteY5" fmla="*/ 73651 h 2929811"/>
                <a:gd name="connsiteX6" fmla="*/ 502920 w 528237"/>
                <a:gd name="connsiteY6" fmla="*/ 251460 h 2929811"/>
                <a:gd name="connsiteX7" fmla="*/ 527738 w 528237"/>
                <a:gd name="connsiteY7" fmla="*/ 2929811 h 2929811"/>
                <a:gd name="connsiteX0" fmla="*/ 4542 w 528237"/>
                <a:gd name="connsiteY0" fmla="*/ 2863516 h 2929811"/>
                <a:gd name="connsiteX1" fmla="*/ 0 w 528237"/>
                <a:gd name="connsiteY1" fmla="*/ 251460 h 2929811"/>
                <a:gd name="connsiteX2" fmla="*/ 73651 w 528237"/>
                <a:gd name="connsiteY2" fmla="*/ 73651 h 2929811"/>
                <a:gd name="connsiteX3" fmla="*/ 251460 w 528237"/>
                <a:gd name="connsiteY3" fmla="*/ 0 h 2929811"/>
                <a:gd name="connsiteX4" fmla="*/ 251460 w 528237"/>
                <a:gd name="connsiteY4" fmla="*/ 0 h 2929811"/>
                <a:gd name="connsiteX5" fmla="*/ 429269 w 528237"/>
                <a:gd name="connsiteY5" fmla="*/ 73651 h 2929811"/>
                <a:gd name="connsiteX6" fmla="*/ 502920 w 528237"/>
                <a:gd name="connsiteY6" fmla="*/ 251460 h 2929811"/>
                <a:gd name="connsiteX7" fmla="*/ 527738 w 528237"/>
                <a:gd name="connsiteY7" fmla="*/ 2929811 h 2929811"/>
                <a:gd name="connsiteX0" fmla="*/ 4542 w 538755"/>
                <a:gd name="connsiteY0" fmla="*/ 2863516 h 2953801"/>
                <a:gd name="connsiteX1" fmla="*/ 0 w 538755"/>
                <a:gd name="connsiteY1" fmla="*/ 251460 h 2953801"/>
                <a:gd name="connsiteX2" fmla="*/ 73651 w 538755"/>
                <a:gd name="connsiteY2" fmla="*/ 73651 h 2953801"/>
                <a:gd name="connsiteX3" fmla="*/ 251460 w 538755"/>
                <a:gd name="connsiteY3" fmla="*/ 0 h 2953801"/>
                <a:gd name="connsiteX4" fmla="*/ 251460 w 538755"/>
                <a:gd name="connsiteY4" fmla="*/ 0 h 2953801"/>
                <a:gd name="connsiteX5" fmla="*/ 429269 w 538755"/>
                <a:gd name="connsiteY5" fmla="*/ 73651 h 2953801"/>
                <a:gd name="connsiteX6" fmla="*/ 502920 w 538755"/>
                <a:gd name="connsiteY6" fmla="*/ 251460 h 2953801"/>
                <a:gd name="connsiteX7" fmla="*/ 538755 w 538755"/>
                <a:gd name="connsiteY7" fmla="*/ 2953801 h 2953801"/>
                <a:gd name="connsiteX0" fmla="*/ 4542 w 536285"/>
                <a:gd name="connsiteY0" fmla="*/ 2863516 h 2938929"/>
                <a:gd name="connsiteX1" fmla="*/ 0 w 536285"/>
                <a:gd name="connsiteY1" fmla="*/ 251460 h 2938929"/>
                <a:gd name="connsiteX2" fmla="*/ 73651 w 536285"/>
                <a:gd name="connsiteY2" fmla="*/ 73651 h 2938929"/>
                <a:gd name="connsiteX3" fmla="*/ 251460 w 536285"/>
                <a:gd name="connsiteY3" fmla="*/ 0 h 2938929"/>
                <a:gd name="connsiteX4" fmla="*/ 251460 w 536285"/>
                <a:gd name="connsiteY4" fmla="*/ 0 h 2938929"/>
                <a:gd name="connsiteX5" fmla="*/ 429269 w 536285"/>
                <a:gd name="connsiteY5" fmla="*/ 73651 h 2938929"/>
                <a:gd name="connsiteX6" fmla="*/ 502920 w 536285"/>
                <a:gd name="connsiteY6" fmla="*/ 251460 h 2938929"/>
                <a:gd name="connsiteX7" fmla="*/ 536285 w 536285"/>
                <a:gd name="connsiteY7" fmla="*/ 2938929 h 2938929"/>
                <a:gd name="connsiteX0" fmla="*/ 6777 w 536285"/>
                <a:gd name="connsiteY0" fmla="*/ 2849391 h 2938929"/>
                <a:gd name="connsiteX1" fmla="*/ 0 w 536285"/>
                <a:gd name="connsiteY1" fmla="*/ 251460 h 2938929"/>
                <a:gd name="connsiteX2" fmla="*/ 73651 w 536285"/>
                <a:gd name="connsiteY2" fmla="*/ 73651 h 2938929"/>
                <a:gd name="connsiteX3" fmla="*/ 251460 w 536285"/>
                <a:gd name="connsiteY3" fmla="*/ 0 h 2938929"/>
                <a:gd name="connsiteX4" fmla="*/ 251460 w 536285"/>
                <a:gd name="connsiteY4" fmla="*/ 0 h 2938929"/>
                <a:gd name="connsiteX5" fmla="*/ 429269 w 536285"/>
                <a:gd name="connsiteY5" fmla="*/ 73651 h 2938929"/>
                <a:gd name="connsiteX6" fmla="*/ 502920 w 536285"/>
                <a:gd name="connsiteY6" fmla="*/ 251460 h 2938929"/>
                <a:gd name="connsiteX7" fmla="*/ 536285 w 536285"/>
                <a:gd name="connsiteY7" fmla="*/ 2938929 h 29389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36285" h="2938929">
                  <a:moveTo>
                    <a:pt x="6777" y="2849391"/>
                  </a:moveTo>
                  <a:cubicBezTo>
                    <a:pt x="6668" y="1978928"/>
                    <a:pt x="109" y="1121923"/>
                    <a:pt x="0" y="251460"/>
                  </a:cubicBezTo>
                  <a:cubicBezTo>
                    <a:pt x="0" y="184769"/>
                    <a:pt x="26493" y="120809"/>
                    <a:pt x="73651" y="73651"/>
                  </a:cubicBezTo>
                  <a:cubicBezTo>
                    <a:pt x="120809" y="26493"/>
                    <a:pt x="184769" y="0"/>
                    <a:pt x="251460" y="0"/>
                  </a:cubicBezTo>
                  <a:lnTo>
                    <a:pt x="251460" y="0"/>
                  </a:lnTo>
                  <a:cubicBezTo>
                    <a:pt x="318151" y="0"/>
                    <a:pt x="382111" y="26493"/>
                    <a:pt x="429269" y="73651"/>
                  </a:cubicBezTo>
                  <a:cubicBezTo>
                    <a:pt x="476427" y="120809"/>
                    <a:pt x="502920" y="184769"/>
                    <a:pt x="502920" y="251460"/>
                  </a:cubicBezTo>
                  <a:cubicBezTo>
                    <a:pt x="528237" y="1864408"/>
                    <a:pt x="517682" y="905440"/>
                    <a:pt x="536285" y="2938929"/>
                  </a:cubicBezTo>
                </a:path>
              </a:pathLst>
            </a:custGeom>
            <a:solidFill>
              <a:schemeClr val="accent1"/>
            </a:solidFill>
            <a:ln w="571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sz="1800" kern="1200">
                <a:solidFill>
                  <a:schemeClr val="lt1"/>
                </a:solidFill>
                <a:latin typeface="+mn-lt"/>
                <a:ea typeface="+mn-ea"/>
                <a:cs typeface="+mn-cs"/>
              </a:endParaRPr>
            </a:p>
          </p:txBody>
        </p:sp>
      </p:grpSp>
      <p:sp>
        <p:nvSpPr>
          <p:cNvPr id="25" name="Freeform 24"/>
          <p:cNvSpPr/>
          <p:nvPr/>
        </p:nvSpPr>
        <p:spPr>
          <a:xfrm rot="15660000">
            <a:off x="5750708" y="-641833"/>
            <a:ext cx="985797" cy="6048136"/>
          </a:xfrm>
          <a:custGeom>
            <a:avLst/>
            <a:gdLst>
              <a:gd name="connsiteX0" fmla="*/ 457200 w 914400"/>
              <a:gd name="connsiteY0" fmla="*/ 0 h 6172200"/>
              <a:gd name="connsiteX1" fmla="*/ 457200 w 914400"/>
              <a:gd name="connsiteY1" fmla="*/ 0 h 6172200"/>
              <a:gd name="connsiteX2" fmla="*/ 780489 w 914400"/>
              <a:gd name="connsiteY2" fmla="*/ 133911 h 6172200"/>
              <a:gd name="connsiteX3" fmla="*/ 914399 w 914400"/>
              <a:gd name="connsiteY3" fmla="*/ 457201 h 6172200"/>
              <a:gd name="connsiteX4" fmla="*/ 914400 w 914400"/>
              <a:gd name="connsiteY4" fmla="*/ 6172200 h 6172200"/>
              <a:gd name="connsiteX5" fmla="*/ 914400 w 914400"/>
              <a:gd name="connsiteY5" fmla="*/ 6172200 h 6172200"/>
              <a:gd name="connsiteX6" fmla="*/ 914400 w 914400"/>
              <a:gd name="connsiteY6" fmla="*/ 6172200 h 6172200"/>
              <a:gd name="connsiteX7" fmla="*/ 0 w 914400"/>
              <a:gd name="connsiteY7" fmla="*/ 6172200 h 6172200"/>
              <a:gd name="connsiteX8" fmla="*/ 0 w 914400"/>
              <a:gd name="connsiteY8" fmla="*/ 6172200 h 6172200"/>
              <a:gd name="connsiteX9" fmla="*/ 0 w 914400"/>
              <a:gd name="connsiteY9" fmla="*/ 6172200 h 6172200"/>
              <a:gd name="connsiteX10" fmla="*/ 0 w 914400"/>
              <a:gd name="connsiteY10" fmla="*/ 457200 h 6172200"/>
              <a:gd name="connsiteX11" fmla="*/ 133911 w 914400"/>
              <a:gd name="connsiteY11" fmla="*/ 133911 h 6172200"/>
              <a:gd name="connsiteX12" fmla="*/ 457201 w 914400"/>
              <a:gd name="connsiteY12" fmla="*/ 1 h 6172200"/>
              <a:gd name="connsiteX13" fmla="*/ 457200 w 914400"/>
              <a:gd name="connsiteY13" fmla="*/ 0 h 6172200"/>
              <a:gd name="connsiteX0" fmla="*/ 457200 w 953241"/>
              <a:gd name="connsiteY0" fmla="*/ 0 h 6328114"/>
              <a:gd name="connsiteX1" fmla="*/ 457200 w 953241"/>
              <a:gd name="connsiteY1" fmla="*/ 0 h 6328114"/>
              <a:gd name="connsiteX2" fmla="*/ 780489 w 953241"/>
              <a:gd name="connsiteY2" fmla="*/ 133911 h 6328114"/>
              <a:gd name="connsiteX3" fmla="*/ 914399 w 953241"/>
              <a:gd name="connsiteY3" fmla="*/ 457201 h 6328114"/>
              <a:gd name="connsiteX4" fmla="*/ 914400 w 953241"/>
              <a:gd name="connsiteY4" fmla="*/ 6172200 h 6328114"/>
              <a:gd name="connsiteX5" fmla="*/ 914400 w 953241"/>
              <a:gd name="connsiteY5" fmla="*/ 6172200 h 6328114"/>
              <a:gd name="connsiteX6" fmla="*/ 953241 w 953241"/>
              <a:gd name="connsiteY6" fmla="*/ 6328114 h 6328114"/>
              <a:gd name="connsiteX7" fmla="*/ 0 w 953241"/>
              <a:gd name="connsiteY7" fmla="*/ 6172200 h 6328114"/>
              <a:gd name="connsiteX8" fmla="*/ 0 w 953241"/>
              <a:gd name="connsiteY8" fmla="*/ 6172200 h 6328114"/>
              <a:gd name="connsiteX9" fmla="*/ 0 w 953241"/>
              <a:gd name="connsiteY9" fmla="*/ 6172200 h 6328114"/>
              <a:gd name="connsiteX10" fmla="*/ 0 w 953241"/>
              <a:gd name="connsiteY10" fmla="*/ 457200 h 6328114"/>
              <a:gd name="connsiteX11" fmla="*/ 133911 w 953241"/>
              <a:gd name="connsiteY11" fmla="*/ 133911 h 6328114"/>
              <a:gd name="connsiteX12" fmla="*/ 457201 w 953241"/>
              <a:gd name="connsiteY12" fmla="*/ 1 h 6328114"/>
              <a:gd name="connsiteX13" fmla="*/ 457200 w 953241"/>
              <a:gd name="connsiteY13" fmla="*/ 0 h 6328114"/>
              <a:gd name="connsiteX0" fmla="*/ 457200 w 953241"/>
              <a:gd name="connsiteY0" fmla="*/ 0 h 6328114"/>
              <a:gd name="connsiteX1" fmla="*/ 457200 w 953241"/>
              <a:gd name="connsiteY1" fmla="*/ 0 h 6328114"/>
              <a:gd name="connsiteX2" fmla="*/ 780489 w 953241"/>
              <a:gd name="connsiteY2" fmla="*/ 133911 h 6328114"/>
              <a:gd name="connsiteX3" fmla="*/ 914399 w 953241"/>
              <a:gd name="connsiteY3" fmla="*/ 457201 h 6328114"/>
              <a:gd name="connsiteX4" fmla="*/ 914400 w 953241"/>
              <a:gd name="connsiteY4" fmla="*/ 6172200 h 6328114"/>
              <a:gd name="connsiteX5" fmla="*/ 953241 w 953241"/>
              <a:gd name="connsiteY5" fmla="*/ 6328114 h 6328114"/>
              <a:gd name="connsiteX6" fmla="*/ 0 w 953241"/>
              <a:gd name="connsiteY6" fmla="*/ 6172200 h 6328114"/>
              <a:gd name="connsiteX7" fmla="*/ 0 w 953241"/>
              <a:gd name="connsiteY7" fmla="*/ 6172200 h 6328114"/>
              <a:gd name="connsiteX8" fmla="*/ 0 w 953241"/>
              <a:gd name="connsiteY8" fmla="*/ 6172200 h 6328114"/>
              <a:gd name="connsiteX9" fmla="*/ 0 w 953241"/>
              <a:gd name="connsiteY9" fmla="*/ 457200 h 6328114"/>
              <a:gd name="connsiteX10" fmla="*/ 133911 w 953241"/>
              <a:gd name="connsiteY10" fmla="*/ 133911 h 6328114"/>
              <a:gd name="connsiteX11" fmla="*/ 457201 w 953241"/>
              <a:gd name="connsiteY11" fmla="*/ 1 h 6328114"/>
              <a:gd name="connsiteX12" fmla="*/ 457200 w 953241"/>
              <a:gd name="connsiteY12" fmla="*/ 0 h 6328114"/>
              <a:gd name="connsiteX0" fmla="*/ 457200 w 1105641"/>
              <a:gd name="connsiteY0" fmla="*/ 0 h 6328114"/>
              <a:gd name="connsiteX1" fmla="*/ 457200 w 1105641"/>
              <a:gd name="connsiteY1" fmla="*/ 0 h 6328114"/>
              <a:gd name="connsiteX2" fmla="*/ 780489 w 1105641"/>
              <a:gd name="connsiteY2" fmla="*/ 133911 h 6328114"/>
              <a:gd name="connsiteX3" fmla="*/ 914399 w 1105641"/>
              <a:gd name="connsiteY3" fmla="*/ 457201 h 6328114"/>
              <a:gd name="connsiteX4" fmla="*/ 953241 w 1105641"/>
              <a:gd name="connsiteY4" fmla="*/ 6328114 h 6328114"/>
              <a:gd name="connsiteX5" fmla="*/ 0 w 1105641"/>
              <a:gd name="connsiteY5" fmla="*/ 6172200 h 6328114"/>
              <a:gd name="connsiteX6" fmla="*/ 0 w 1105641"/>
              <a:gd name="connsiteY6" fmla="*/ 6172200 h 6328114"/>
              <a:gd name="connsiteX7" fmla="*/ 0 w 1105641"/>
              <a:gd name="connsiteY7" fmla="*/ 6172200 h 6328114"/>
              <a:gd name="connsiteX8" fmla="*/ 0 w 1105641"/>
              <a:gd name="connsiteY8" fmla="*/ 457200 h 6328114"/>
              <a:gd name="connsiteX9" fmla="*/ 133911 w 1105641"/>
              <a:gd name="connsiteY9" fmla="*/ 133911 h 6328114"/>
              <a:gd name="connsiteX10" fmla="*/ 457201 w 1105641"/>
              <a:gd name="connsiteY10" fmla="*/ 1 h 6328114"/>
              <a:gd name="connsiteX11" fmla="*/ 457200 w 1105641"/>
              <a:gd name="connsiteY11" fmla="*/ 0 h 6328114"/>
              <a:gd name="connsiteX0" fmla="*/ 457200 w 953241"/>
              <a:gd name="connsiteY0" fmla="*/ 0 h 6328114"/>
              <a:gd name="connsiteX1" fmla="*/ 457200 w 953241"/>
              <a:gd name="connsiteY1" fmla="*/ 0 h 6328114"/>
              <a:gd name="connsiteX2" fmla="*/ 780489 w 953241"/>
              <a:gd name="connsiteY2" fmla="*/ 133911 h 6328114"/>
              <a:gd name="connsiteX3" fmla="*/ 914399 w 953241"/>
              <a:gd name="connsiteY3" fmla="*/ 457201 h 6328114"/>
              <a:gd name="connsiteX4" fmla="*/ 953241 w 953241"/>
              <a:gd name="connsiteY4" fmla="*/ 6328114 h 6328114"/>
              <a:gd name="connsiteX5" fmla="*/ 0 w 953241"/>
              <a:gd name="connsiteY5" fmla="*/ 6172200 h 6328114"/>
              <a:gd name="connsiteX6" fmla="*/ 0 w 953241"/>
              <a:gd name="connsiteY6" fmla="*/ 6172200 h 6328114"/>
              <a:gd name="connsiteX7" fmla="*/ 0 w 953241"/>
              <a:gd name="connsiteY7" fmla="*/ 6172200 h 6328114"/>
              <a:gd name="connsiteX8" fmla="*/ 0 w 953241"/>
              <a:gd name="connsiteY8" fmla="*/ 457200 h 6328114"/>
              <a:gd name="connsiteX9" fmla="*/ 133911 w 953241"/>
              <a:gd name="connsiteY9" fmla="*/ 133911 h 6328114"/>
              <a:gd name="connsiteX10" fmla="*/ 457201 w 953241"/>
              <a:gd name="connsiteY10" fmla="*/ 1 h 6328114"/>
              <a:gd name="connsiteX11" fmla="*/ 457200 w 953241"/>
              <a:gd name="connsiteY11" fmla="*/ 0 h 6328114"/>
              <a:gd name="connsiteX0" fmla="*/ 457200 w 943191"/>
              <a:gd name="connsiteY0" fmla="*/ 0 h 6312729"/>
              <a:gd name="connsiteX1" fmla="*/ 457200 w 943191"/>
              <a:gd name="connsiteY1" fmla="*/ 0 h 6312729"/>
              <a:gd name="connsiteX2" fmla="*/ 780489 w 943191"/>
              <a:gd name="connsiteY2" fmla="*/ 133911 h 6312729"/>
              <a:gd name="connsiteX3" fmla="*/ 914399 w 943191"/>
              <a:gd name="connsiteY3" fmla="*/ 457201 h 6312729"/>
              <a:gd name="connsiteX4" fmla="*/ 942064 w 943191"/>
              <a:gd name="connsiteY4" fmla="*/ 6312729 h 6312729"/>
              <a:gd name="connsiteX5" fmla="*/ 0 w 943191"/>
              <a:gd name="connsiteY5" fmla="*/ 6172200 h 6312729"/>
              <a:gd name="connsiteX6" fmla="*/ 0 w 943191"/>
              <a:gd name="connsiteY6" fmla="*/ 6172200 h 6312729"/>
              <a:gd name="connsiteX7" fmla="*/ 0 w 943191"/>
              <a:gd name="connsiteY7" fmla="*/ 6172200 h 6312729"/>
              <a:gd name="connsiteX8" fmla="*/ 0 w 943191"/>
              <a:gd name="connsiteY8" fmla="*/ 457200 h 6312729"/>
              <a:gd name="connsiteX9" fmla="*/ 133911 w 943191"/>
              <a:gd name="connsiteY9" fmla="*/ 133911 h 6312729"/>
              <a:gd name="connsiteX10" fmla="*/ 457201 w 943191"/>
              <a:gd name="connsiteY10" fmla="*/ 1 h 6312729"/>
              <a:gd name="connsiteX11" fmla="*/ 457200 w 943191"/>
              <a:gd name="connsiteY11" fmla="*/ 0 h 6312729"/>
              <a:gd name="connsiteX0" fmla="*/ 0 w 1033504"/>
              <a:gd name="connsiteY0" fmla="*/ 6172200 h 6404169"/>
              <a:gd name="connsiteX1" fmla="*/ 0 w 1033504"/>
              <a:gd name="connsiteY1" fmla="*/ 6172200 h 6404169"/>
              <a:gd name="connsiteX2" fmla="*/ 0 w 1033504"/>
              <a:gd name="connsiteY2" fmla="*/ 6172200 h 6404169"/>
              <a:gd name="connsiteX3" fmla="*/ 0 w 1033504"/>
              <a:gd name="connsiteY3" fmla="*/ 457200 h 6404169"/>
              <a:gd name="connsiteX4" fmla="*/ 133911 w 1033504"/>
              <a:gd name="connsiteY4" fmla="*/ 133911 h 6404169"/>
              <a:gd name="connsiteX5" fmla="*/ 457201 w 1033504"/>
              <a:gd name="connsiteY5" fmla="*/ 1 h 6404169"/>
              <a:gd name="connsiteX6" fmla="*/ 457200 w 1033504"/>
              <a:gd name="connsiteY6" fmla="*/ 0 h 6404169"/>
              <a:gd name="connsiteX7" fmla="*/ 457200 w 1033504"/>
              <a:gd name="connsiteY7" fmla="*/ 0 h 6404169"/>
              <a:gd name="connsiteX8" fmla="*/ 780489 w 1033504"/>
              <a:gd name="connsiteY8" fmla="*/ 133911 h 6404169"/>
              <a:gd name="connsiteX9" fmla="*/ 914399 w 1033504"/>
              <a:gd name="connsiteY9" fmla="*/ 457201 h 6404169"/>
              <a:gd name="connsiteX10" fmla="*/ 1033504 w 1033504"/>
              <a:gd name="connsiteY10" fmla="*/ 6404169 h 6404169"/>
              <a:gd name="connsiteX0" fmla="*/ 0 w 1007327"/>
              <a:gd name="connsiteY0" fmla="*/ 6172200 h 6354462"/>
              <a:gd name="connsiteX1" fmla="*/ 0 w 1007327"/>
              <a:gd name="connsiteY1" fmla="*/ 6172200 h 6354462"/>
              <a:gd name="connsiteX2" fmla="*/ 0 w 1007327"/>
              <a:gd name="connsiteY2" fmla="*/ 6172200 h 6354462"/>
              <a:gd name="connsiteX3" fmla="*/ 0 w 1007327"/>
              <a:gd name="connsiteY3" fmla="*/ 457200 h 6354462"/>
              <a:gd name="connsiteX4" fmla="*/ 133911 w 1007327"/>
              <a:gd name="connsiteY4" fmla="*/ 133911 h 6354462"/>
              <a:gd name="connsiteX5" fmla="*/ 457201 w 1007327"/>
              <a:gd name="connsiteY5" fmla="*/ 1 h 6354462"/>
              <a:gd name="connsiteX6" fmla="*/ 457200 w 1007327"/>
              <a:gd name="connsiteY6" fmla="*/ 0 h 6354462"/>
              <a:gd name="connsiteX7" fmla="*/ 457200 w 1007327"/>
              <a:gd name="connsiteY7" fmla="*/ 0 h 6354462"/>
              <a:gd name="connsiteX8" fmla="*/ 780489 w 1007327"/>
              <a:gd name="connsiteY8" fmla="*/ 133911 h 6354462"/>
              <a:gd name="connsiteX9" fmla="*/ 914399 w 1007327"/>
              <a:gd name="connsiteY9" fmla="*/ 457201 h 6354462"/>
              <a:gd name="connsiteX10" fmla="*/ 1007327 w 1007327"/>
              <a:gd name="connsiteY10" fmla="*/ 6354462 h 6354462"/>
              <a:gd name="connsiteX0" fmla="*/ 0 w 1029242"/>
              <a:gd name="connsiteY0" fmla="*/ 6172200 h 6330704"/>
              <a:gd name="connsiteX1" fmla="*/ 0 w 1029242"/>
              <a:gd name="connsiteY1" fmla="*/ 6172200 h 6330704"/>
              <a:gd name="connsiteX2" fmla="*/ 0 w 1029242"/>
              <a:gd name="connsiteY2" fmla="*/ 6172200 h 6330704"/>
              <a:gd name="connsiteX3" fmla="*/ 0 w 1029242"/>
              <a:gd name="connsiteY3" fmla="*/ 457200 h 6330704"/>
              <a:gd name="connsiteX4" fmla="*/ 133911 w 1029242"/>
              <a:gd name="connsiteY4" fmla="*/ 133911 h 6330704"/>
              <a:gd name="connsiteX5" fmla="*/ 457201 w 1029242"/>
              <a:gd name="connsiteY5" fmla="*/ 1 h 6330704"/>
              <a:gd name="connsiteX6" fmla="*/ 457200 w 1029242"/>
              <a:gd name="connsiteY6" fmla="*/ 0 h 6330704"/>
              <a:gd name="connsiteX7" fmla="*/ 457200 w 1029242"/>
              <a:gd name="connsiteY7" fmla="*/ 0 h 6330704"/>
              <a:gd name="connsiteX8" fmla="*/ 780489 w 1029242"/>
              <a:gd name="connsiteY8" fmla="*/ 133911 h 6330704"/>
              <a:gd name="connsiteX9" fmla="*/ 914399 w 1029242"/>
              <a:gd name="connsiteY9" fmla="*/ 457201 h 6330704"/>
              <a:gd name="connsiteX10" fmla="*/ 1029242 w 1029242"/>
              <a:gd name="connsiteY10" fmla="*/ 6330704 h 6330704"/>
              <a:gd name="connsiteX0" fmla="*/ 0 w 964937"/>
              <a:gd name="connsiteY0" fmla="*/ 6172200 h 6306905"/>
              <a:gd name="connsiteX1" fmla="*/ 0 w 964937"/>
              <a:gd name="connsiteY1" fmla="*/ 6172200 h 6306905"/>
              <a:gd name="connsiteX2" fmla="*/ 0 w 964937"/>
              <a:gd name="connsiteY2" fmla="*/ 6172200 h 6306905"/>
              <a:gd name="connsiteX3" fmla="*/ 0 w 964937"/>
              <a:gd name="connsiteY3" fmla="*/ 457200 h 6306905"/>
              <a:gd name="connsiteX4" fmla="*/ 133911 w 964937"/>
              <a:gd name="connsiteY4" fmla="*/ 133911 h 6306905"/>
              <a:gd name="connsiteX5" fmla="*/ 457201 w 964937"/>
              <a:gd name="connsiteY5" fmla="*/ 1 h 6306905"/>
              <a:gd name="connsiteX6" fmla="*/ 457200 w 964937"/>
              <a:gd name="connsiteY6" fmla="*/ 0 h 6306905"/>
              <a:gd name="connsiteX7" fmla="*/ 457200 w 964937"/>
              <a:gd name="connsiteY7" fmla="*/ 0 h 6306905"/>
              <a:gd name="connsiteX8" fmla="*/ 780489 w 964937"/>
              <a:gd name="connsiteY8" fmla="*/ 133911 h 6306905"/>
              <a:gd name="connsiteX9" fmla="*/ 914399 w 964937"/>
              <a:gd name="connsiteY9" fmla="*/ 457201 h 6306905"/>
              <a:gd name="connsiteX10" fmla="*/ 964937 w 964937"/>
              <a:gd name="connsiteY10" fmla="*/ 6306905 h 6306905"/>
              <a:gd name="connsiteX0" fmla="*/ 0 w 958626"/>
              <a:gd name="connsiteY0" fmla="*/ 6172200 h 6346750"/>
              <a:gd name="connsiteX1" fmla="*/ 0 w 958626"/>
              <a:gd name="connsiteY1" fmla="*/ 6172200 h 6346750"/>
              <a:gd name="connsiteX2" fmla="*/ 0 w 958626"/>
              <a:gd name="connsiteY2" fmla="*/ 6172200 h 6346750"/>
              <a:gd name="connsiteX3" fmla="*/ 0 w 958626"/>
              <a:gd name="connsiteY3" fmla="*/ 457200 h 6346750"/>
              <a:gd name="connsiteX4" fmla="*/ 133911 w 958626"/>
              <a:gd name="connsiteY4" fmla="*/ 133911 h 6346750"/>
              <a:gd name="connsiteX5" fmla="*/ 457201 w 958626"/>
              <a:gd name="connsiteY5" fmla="*/ 1 h 6346750"/>
              <a:gd name="connsiteX6" fmla="*/ 457200 w 958626"/>
              <a:gd name="connsiteY6" fmla="*/ 0 h 6346750"/>
              <a:gd name="connsiteX7" fmla="*/ 457200 w 958626"/>
              <a:gd name="connsiteY7" fmla="*/ 0 h 6346750"/>
              <a:gd name="connsiteX8" fmla="*/ 780489 w 958626"/>
              <a:gd name="connsiteY8" fmla="*/ 133911 h 6346750"/>
              <a:gd name="connsiteX9" fmla="*/ 914399 w 958626"/>
              <a:gd name="connsiteY9" fmla="*/ 457201 h 6346750"/>
              <a:gd name="connsiteX10" fmla="*/ 958626 w 958626"/>
              <a:gd name="connsiteY10" fmla="*/ 6346750 h 6346750"/>
              <a:gd name="connsiteX0" fmla="*/ 0 w 960730"/>
              <a:gd name="connsiteY0" fmla="*/ 6172200 h 6333468"/>
              <a:gd name="connsiteX1" fmla="*/ 0 w 960730"/>
              <a:gd name="connsiteY1" fmla="*/ 6172200 h 6333468"/>
              <a:gd name="connsiteX2" fmla="*/ 0 w 960730"/>
              <a:gd name="connsiteY2" fmla="*/ 6172200 h 6333468"/>
              <a:gd name="connsiteX3" fmla="*/ 0 w 960730"/>
              <a:gd name="connsiteY3" fmla="*/ 457200 h 6333468"/>
              <a:gd name="connsiteX4" fmla="*/ 133911 w 960730"/>
              <a:gd name="connsiteY4" fmla="*/ 133911 h 6333468"/>
              <a:gd name="connsiteX5" fmla="*/ 457201 w 960730"/>
              <a:gd name="connsiteY5" fmla="*/ 1 h 6333468"/>
              <a:gd name="connsiteX6" fmla="*/ 457200 w 960730"/>
              <a:gd name="connsiteY6" fmla="*/ 0 h 6333468"/>
              <a:gd name="connsiteX7" fmla="*/ 457200 w 960730"/>
              <a:gd name="connsiteY7" fmla="*/ 0 h 6333468"/>
              <a:gd name="connsiteX8" fmla="*/ 780489 w 960730"/>
              <a:gd name="connsiteY8" fmla="*/ 133911 h 6333468"/>
              <a:gd name="connsiteX9" fmla="*/ 914399 w 960730"/>
              <a:gd name="connsiteY9" fmla="*/ 457201 h 6333468"/>
              <a:gd name="connsiteX10" fmla="*/ 960730 w 960730"/>
              <a:gd name="connsiteY10" fmla="*/ 6333468 h 6333468"/>
              <a:gd name="connsiteX0" fmla="*/ 0 w 962833"/>
              <a:gd name="connsiteY0" fmla="*/ 6172200 h 6320186"/>
              <a:gd name="connsiteX1" fmla="*/ 0 w 962833"/>
              <a:gd name="connsiteY1" fmla="*/ 6172200 h 6320186"/>
              <a:gd name="connsiteX2" fmla="*/ 0 w 962833"/>
              <a:gd name="connsiteY2" fmla="*/ 6172200 h 6320186"/>
              <a:gd name="connsiteX3" fmla="*/ 0 w 962833"/>
              <a:gd name="connsiteY3" fmla="*/ 457200 h 6320186"/>
              <a:gd name="connsiteX4" fmla="*/ 133911 w 962833"/>
              <a:gd name="connsiteY4" fmla="*/ 133911 h 6320186"/>
              <a:gd name="connsiteX5" fmla="*/ 457201 w 962833"/>
              <a:gd name="connsiteY5" fmla="*/ 1 h 6320186"/>
              <a:gd name="connsiteX6" fmla="*/ 457200 w 962833"/>
              <a:gd name="connsiteY6" fmla="*/ 0 h 6320186"/>
              <a:gd name="connsiteX7" fmla="*/ 457200 w 962833"/>
              <a:gd name="connsiteY7" fmla="*/ 0 h 6320186"/>
              <a:gd name="connsiteX8" fmla="*/ 780489 w 962833"/>
              <a:gd name="connsiteY8" fmla="*/ 133911 h 6320186"/>
              <a:gd name="connsiteX9" fmla="*/ 914399 w 962833"/>
              <a:gd name="connsiteY9" fmla="*/ 457201 h 6320186"/>
              <a:gd name="connsiteX10" fmla="*/ 962833 w 962833"/>
              <a:gd name="connsiteY10" fmla="*/ 6320186 h 6320186"/>
              <a:gd name="connsiteX0" fmla="*/ 0 w 981537"/>
              <a:gd name="connsiteY0" fmla="*/ 6172200 h 6338829"/>
              <a:gd name="connsiteX1" fmla="*/ 0 w 981537"/>
              <a:gd name="connsiteY1" fmla="*/ 6172200 h 6338829"/>
              <a:gd name="connsiteX2" fmla="*/ 0 w 981537"/>
              <a:gd name="connsiteY2" fmla="*/ 6172200 h 6338829"/>
              <a:gd name="connsiteX3" fmla="*/ 0 w 981537"/>
              <a:gd name="connsiteY3" fmla="*/ 457200 h 6338829"/>
              <a:gd name="connsiteX4" fmla="*/ 133911 w 981537"/>
              <a:gd name="connsiteY4" fmla="*/ 133911 h 6338829"/>
              <a:gd name="connsiteX5" fmla="*/ 457201 w 981537"/>
              <a:gd name="connsiteY5" fmla="*/ 1 h 6338829"/>
              <a:gd name="connsiteX6" fmla="*/ 457200 w 981537"/>
              <a:gd name="connsiteY6" fmla="*/ 0 h 6338829"/>
              <a:gd name="connsiteX7" fmla="*/ 457200 w 981537"/>
              <a:gd name="connsiteY7" fmla="*/ 0 h 6338829"/>
              <a:gd name="connsiteX8" fmla="*/ 780489 w 981537"/>
              <a:gd name="connsiteY8" fmla="*/ 133911 h 6338829"/>
              <a:gd name="connsiteX9" fmla="*/ 914399 w 981537"/>
              <a:gd name="connsiteY9" fmla="*/ 457201 h 6338829"/>
              <a:gd name="connsiteX10" fmla="*/ 981537 w 981537"/>
              <a:gd name="connsiteY10" fmla="*/ 6338829 h 63388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981537" h="6338829">
                <a:moveTo>
                  <a:pt x="0" y="6172200"/>
                </a:moveTo>
                <a:lnTo>
                  <a:pt x="0" y="6172200"/>
                </a:lnTo>
                <a:lnTo>
                  <a:pt x="0" y="6172200"/>
                </a:lnTo>
                <a:lnTo>
                  <a:pt x="0" y="457200"/>
                </a:lnTo>
                <a:cubicBezTo>
                  <a:pt x="0" y="335943"/>
                  <a:pt x="48169" y="219652"/>
                  <a:pt x="133911" y="133911"/>
                </a:cubicBezTo>
                <a:cubicBezTo>
                  <a:pt x="219653" y="48169"/>
                  <a:pt x="335944" y="0"/>
                  <a:pt x="457201" y="1"/>
                </a:cubicBezTo>
                <a:lnTo>
                  <a:pt x="457200" y="0"/>
                </a:lnTo>
                <a:lnTo>
                  <a:pt x="457200" y="0"/>
                </a:lnTo>
                <a:cubicBezTo>
                  <a:pt x="578457" y="0"/>
                  <a:pt x="694748" y="48169"/>
                  <a:pt x="780489" y="133911"/>
                </a:cubicBezTo>
                <a:cubicBezTo>
                  <a:pt x="866231" y="219653"/>
                  <a:pt x="914400" y="335944"/>
                  <a:pt x="914399" y="457201"/>
                </a:cubicBezTo>
                <a:cubicBezTo>
                  <a:pt x="943191" y="1489568"/>
                  <a:pt x="889058" y="4544471"/>
                  <a:pt x="981537" y="6338829"/>
                </a:cubicBezTo>
              </a:path>
            </a:pathLst>
          </a:custGeom>
          <a:solidFill>
            <a:schemeClr val="bg2">
              <a:lumMod val="40000"/>
              <a:lumOff val="60000"/>
              <a:alpha val="80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sz="1800" kern="1200">
              <a:solidFill>
                <a:schemeClr val="lt1"/>
              </a:solidFill>
              <a:latin typeface="+mn-lt"/>
              <a:ea typeface="+mn-ea"/>
              <a:cs typeface="+mn-cs"/>
            </a:endParaRPr>
          </a:p>
        </p:txBody>
      </p:sp>
      <p:grpSp>
        <p:nvGrpSpPr>
          <p:cNvPr id="30" name="Group 29"/>
          <p:cNvGrpSpPr/>
          <p:nvPr/>
        </p:nvGrpSpPr>
        <p:grpSpPr>
          <a:xfrm>
            <a:off x="787878" y="-970104"/>
            <a:ext cx="5636587" cy="2701922"/>
            <a:chOff x="787878" y="-970104"/>
            <a:chExt cx="5636587" cy="2701922"/>
          </a:xfrm>
        </p:grpSpPr>
        <p:sp>
          <p:nvSpPr>
            <p:cNvPr id="37" name="Oval 36"/>
            <p:cNvSpPr/>
            <p:nvPr/>
          </p:nvSpPr>
          <p:spPr>
            <a:xfrm>
              <a:off x="2382982" y="1122218"/>
              <a:ext cx="609600" cy="609600"/>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sz="1800" kern="1200">
                <a:solidFill>
                  <a:schemeClr val="lt1"/>
                </a:solidFill>
                <a:latin typeface="+mn-lt"/>
                <a:ea typeface="+mn-ea"/>
                <a:cs typeface="+mn-cs"/>
              </a:endParaRPr>
            </a:p>
          </p:txBody>
        </p:sp>
        <p:sp>
          <p:nvSpPr>
            <p:cNvPr id="42" name="Oval 41"/>
            <p:cNvSpPr/>
            <p:nvPr userDrawn="1"/>
          </p:nvSpPr>
          <p:spPr>
            <a:xfrm>
              <a:off x="2856954" y="76200"/>
              <a:ext cx="1023669" cy="8382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sz="1800" kern="1200">
                <a:solidFill>
                  <a:schemeClr val="lt1"/>
                </a:solidFill>
                <a:latin typeface="+mn-lt"/>
                <a:ea typeface="+mn-ea"/>
                <a:cs typeface="+mn-cs"/>
              </a:endParaRPr>
            </a:p>
          </p:txBody>
        </p:sp>
        <p:sp>
          <p:nvSpPr>
            <p:cNvPr id="41" name="Oval 40"/>
            <p:cNvSpPr/>
            <p:nvPr/>
          </p:nvSpPr>
          <p:spPr>
            <a:xfrm>
              <a:off x="1948131" y="46402"/>
              <a:ext cx="1023669" cy="86799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sz="1800" kern="1200">
                <a:solidFill>
                  <a:schemeClr val="lt1"/>
                </a:solidFill>
                <a:latin typeface="+mn-lt"/>
                <a:ea typeface="+mn-ea"/>
                <a:cs typeface="+mn-cs"/>
              </a:endParaRPr>
            </a:p>
          </p:txBody>
        </p:sp>
        <p:sp>
          <p:nvSpPr>
            <p:cNvPr id="34" name="Pie 33"/>
            <p:cNvSpPr/>
            <p:nvPr/>
          </p:nvSpPr>
          <p:spPr>
            <a:xfrm>
              <a:off x="1219200" y="-765132"/>
              <a:ext cx="3505316" cy="1521076"/>
            </a:xfrm>
            <a:prstGeom prst="pie">
              <a:avLst>
                <a:gd name="adj1" fmla="val 22874"/>
                <a:gd name="adj2" fmla="val 10801881"/>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sz="1800" kern="1200">
                <a:solidFill>
                  <a:schemeClr val="lt1"/>
                </a:solidFill>
                <a:latin typeface="+mn-lt"/>
                <a:ea typeface="+mn-ea"/>
                <a:cs typeface="+mn-cs"/>
              </a:endParaRPr>
            </a:p>
          </p:txBody>
        </p:sp>
        <p:sp>
          <p:nvSpPr>
            <p:cNvPr id="36" name="Oval 35"/>
            <p:cNvSpPr/>
            <p:nvPr/>
          </p:nvSpPr>
          <p:spPr>
            <a:xfrm>
              <a:off x="2345120" y="141183"/>
              <a:ext cx="1023669" cy="952934"/>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sz="1800" kern="1200">
                <a:solidFill>
                  <a:schemeClr val="lt1"/>
                </a:solidFill>
                <a:latin typeface="+mn-lt"/>
                <a:ea typeface="+mn-ea"/>
                <a:cs typeface="+mn-cs"/>
              </a:endParaRPr>
            </a:p>
          </p:txBody>
        </p:sp>
        <p:sp>
          <p:nvSpPr>
            <p:cNvPr id="38" name="Arc 37"/>
            <p:cNvSpPr/>
            <p:nvPr/>
          </p:nvSpPr>
          <p:spPr>
            <a:xfrm rot="12469977">
              <a:off x="1178780" y="-178449"/>
              <a:ext cx="1133352" cy="831645"/>
            </a:xfrm>
            <a:prstGeom prst="arc">
              <a:avLst>
                <a:gd name="adj1" fmla="val 11101214"/>
                <a:gd name="adj2" fmla="val 21230192"/>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sz="1800" kern="1200">
                <a:solidFill>
                  <a:schemeClr val="lt1"/>
                </a:solidFill>
                <a:latin typeface="+mn-lt"/>
                <a:ea typeface="+mn-ea"/>
                <a:cs typeface="+mn-cs"/>
              </a:endParaRPr>
            </a:p>
          </p:txBody>
        </p:sp>
        <p:sp>
          <p:nvSpPr>
            <p:cNvPr id="46" name="Pie 45"/>
            <p:cNvSpPr/>
            <p:nvPr/>
          </p:nvSpPr>
          <p:spPr>
            <a:xfrm rot="60000">
              <a:off x="787878" y="-198453"/>
              <a:ext cx="381000" cy="381000"/>
            </a:xfrm>
            <a:prstGeom prst="pie">
              <a:avLst>
                <a:gd name="adj1" fmla="val 21598475"/>
                <a:gd name="adj2" fmla="val 10634284"/>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sz="1800" kern="1200">
                <a:solidFill>
                  <a:schemeClr val="lt1"/>
                </a:solidFill>
                <a:latin typeface="+mn-lt"/>
                <a:ea typeface="+mn-ea"/>
                <a:cs typeface="+mn-cs"/>
              </a:endParaRPr>
            </a:p>
          </p:txBody>
        </p:sp>
        <p:sp>
          <p:nvSpPr>
            <p:cNvPr id="47" name="Arc 46"/>
            <p:cNvSpPr/>
            <p:nvPr/>
          </p:nvSpPr>
          <p:spPr>
            <a:xfrm rot="6387309">
              <a:off x="4862250" y="-839605"/>
              <a:ext cx="1453063" cy="1671367"/>
            </a:xfrm>
            <a:prstGeom prst="arc">
              <a:avLst>
                <a:gd name="adj1" fmla="val 15214126"/>
                <a:gd name="adj2" fmla="val 4414917"/>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sz="1800" kern="1200">
                <a:solidFill>
                  <a:schemeClr val="lt1"/>
                </a:solidFill>
                <a:latin typeface="+mn-lt"/>
                <a:ea typeface="+mn-ea"/>
                <a:cs typeface="+mn-cs"/>
              </a:endParaRPr>
            </a:p>
          </p:txBody>
        </p:sp>
        <p:sp>
          <p:nvSpPr>
            <p:cNvPr id="48" name="Oval 47"/>
            <p:cNvSpPr/>
            <p:nvPr/>
          </p:nvSpPr>
          <p:spPr>
            <a:xfrm>
              <a:off x="5362575" y="461226"/>
              <a:ext cx="756423" cy="64367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sz="1800" kern="1200">
                <a:solidFill>
                  <a:schemeClr val="lt1"/>
                </a:solidFill>
                <a:latin typeface="+mn-lt"/>
                <a:ea typeface="+mn-ea"/>
                <a:cs typeface="+mn-cs"/>
              </a:endParaRPr>
            </a:p>
          </p:txBody>
        </p:sp>
        <p:sp>
          <p:nvSpPr>
            <p:cNvPr id="49" name="Oval 48"/>
            <p:cNvSpPr/>
            <p:nvPr/>
          </p:nvSpPr>
          <p:spPr>
            <a:xfrm>
              <a:off x="4800600" y="152400"/>
              <a:ext cx="756423" cy="64367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sz="1800" kern="1200">
                <a:solidFill>
                  <a:schemeClr val="lt1"/>
                </a:solidFill>
                <a:latin typeface="+mn-lt"/>
                <a:ea typeface="+mn-ea"/>
                <a:cs typeface="+mn-cs"/>
              </a:endParaRPr>
            </a:p>
          </p:txBody>
        </p:sp>
        <p:sp>
          <p:nvSpPr>
            <p:cNvPr id="40" name="Arc 39"/>
            <p:cNvSpPr/>
            <p:nvPr/>
          </p:nvSpPr>
          <p:spPr>
            <a:xfrm rot="6387309">
              <a:off x="3396216" y="-1040840"/>
              <a:ext cx="1905868" cy="2047339"/>
            </a:xfrm>
            <a:prstGeom prst="arc">
              <a:avLst>
                <a:gd name="adj1" fmla="val 15243146"/>
                <a:gd name="adj2" fmla="val 4369025"/>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sz="1800" kern="1200">
                <a:solidFill>
                  <a:schemeClr val="lt1"/>
                </a:solidFill>
                <a:latin typeface="+mn-lt"/>
                <a:ea typeface="+mn-ea"/>
                <a:cs typeface="+mn-cs"/>
              </a:endParaRPr>
            </a:p>
          </p:txBody>
        </p:sp>
        <p:sp>
          <p:nvSpPr>
            <p:cNvPr id="50" name="Oval 49"/>
            <p:cNvSpPr/>
            <p:nvPr/>
          </p:nvSpPr>
          <p:spPr>
            <a:xfrm>
              <a:off x="6115050" y="590550"/>
              <a:ext cx="152400" cy="1524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sz="1800" kern="1200">
                <a:solidFill>
                  <a:schemeClr val="lt1"/>
                </a:solidFill>
                <a:latin typeface="+mn-lt"/>
                <a:ea typeface="+mn-ea"/>
                <a:cs typeface="+mn-cs"/>
              </a:endParaRPr>
            </a:p>
          </p:txBody>
        </p:sp>
        <p:sp>
          <p:nvSpPr>
            <p:cNvPr id="51" name="Oval 50"/>
            <p:cNvSpPr/>
            <p:nvPr/>
          </p:nvSpPr>
          <p:spPr>
            <a:xfrm>
              <a:off x="6191250" y="485775"/>
              <a:ext cx="104774" cy="10477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sz="1800" kern="1200">
                <a:solidFill>
                  <a:schemeClr val="lt1"/>
                </a:solidFill>
                <a:latin typeface="+mn-lt"/>
                <a:ea typeface="+mn-ea"/>
                <a:cs typeface="+mn-cs"/>
              </a:endParaRPr>
            </a:p>
          </p:txBody>
        </p:sp>
      </p:grpSp>
      <p:sp>
        <p:nvSpPr>
          <p:cNvPr id="32" name="Rectangle 31"/>
          <p:cNvSpPr/>
          <p:nvPr/>
        </p:nvSpPr>
        <p:spPr>
          <a:xfrm>
            <a:off x="0" y="0"/>
            <a:ext cx="9144000" cy="6858000"/>
          </a:xfrm>
          <a:prstGeom prst="rect">
            <a:avLst/>
          </a:prstGeom>
          <a:no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2" name="Title 1"/>
          <p:cNvSpPr>
            <a:spLocks noGrp="1"/>
          </p:cNvSpPr>
          <p:nvPr>
            <p:ph type="ctrTitle"/>
          </p:nvPr>
        </p:nvSpPr>
        <p:spPr>
          <a:xfrm rot="21042312">
            <a:off x="1022823" y="2961459"/>
            <a:ext cx="7551601" cy="1612607"/>
          </a:xfrm>
        </p:spPr>
        <p:txBody>
          <a:bodyPr anchor="b" anchorCtr="0">
            <a:noAutofit/>
          </a:bodyPr>
          <a:lstStyle>
            <a:lvl1pPr algn="l">
              <a:defRPr sz="4600">
                <a:solidFill>
                  <a:schemeClr val="bg1"/>
                </a:solidFill>
              </a:defRPr>
            </a:lvl1pPr>
          </a:lstStyle>
          <a:p>
            <a:r>
              <a:rPr lang="en-US" smtClean="0"/>
              <a:t>Click to edit Master title style</a:t>
            </a:r>
            <a:endParaRPr/>
          </a:p>
        </p:txBody>
      </p:sp>
      <p:sp>
        <p:nvSpPr>
          <p:cNvPr id="3" name="Subtitle 2"/>
          <p:cNvSpPr>
            <a:spLocks noGrp="1"/>
          </p:cNvSpPr>
          <p:nvPr>
            <p:ph type="subTitle" idx="1"/>
          </p:nvPr>
        </p:nvSpPr>
        <p:spPr>
          <a:xfrm rot="21060000">
            <a:off x="2550459" y="4704801"/>
            <a:ext cx="6400800" cy="914400"/>
          </a:xfrm>
        </p:spPr>
        <p:txBody>
          <a:bodyPr anchor="ctr" anchorCtr="0">
            <a:normAutofit/>
          </a:bodyPr>
          <a:lstStyle>
            <a:lvl1pPr marL="0" indent="0" algn="l">
              <a:spcAft>
                <a:spcPts val="0"/>
              </a:spcAft>
              <a:buNone/>
              <a:defRPr sz="2400">
                <a:solidFill>
                  <a:schemeClr val="bg1"/>
                </a:solidFill>
                <a:effectLs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34" name="Rectangle 33"/>
          <p:cNvSpPr/>
          <p:nvPr/>
        </p:nvSpPr>
        <p:spPr>
          <a:xfrm>
            <a:off x="9144" y="2476500"/>
            <a:ext cx="9125712" cy="4368800"/>
          </a:xfrm>
          <a:prstGeom prst="rect">
            <a:avLst/>
          </a:prstGeom>
          <a:solidFill>
            <a:schemeClr val="accent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cxnSp>
        <p:nvCxnSpPr>
          <p:cNvPr id="36" name="Straight Connector 35"/>
          <p:cNvCxnSpPr/>
          <p:nvPr/>
        </p:nvCxnSpPr>
        <p:spPr>
          <a:xfrm>
            <a:off x="9144" y="2476500"/>
            <a:ext cx="9125712" cy="1588"/>
          </a:xfrm>
          <a:prstGeom prst="line">
            <a:avLst/>
          </a:prstGeom>
          <a:ln w="25400">
            <a:solidFill>
              <a:schemeClr val="accent2">
                <a:alpha val="40000"/>
              </a:schemeClr>
            </a:solidFill>
          </a:ln>
        </p:spPr>
        <p:style>
          <a:lnRef idx="1">
            <a:schemeClr val="accent1"/>
          </a:lnRef>
          <a:fillRef idx="0">
            <a:schemeClr val="accent1"/>
          </a:fillRef>
          <a:effectRef idx="0">
            <a:schemeClr val="accent1"/>
          </a:effectRef>
          <a:fontRef idx="minor">
            <a:schemeClr val="tx1"/>
          </a:fontRef>
        </p:style>
      </p:cxnSp>
      <p:sp>
        <p:nvSpPr>
          <p:cNvPr id="5" name="Date Placeholder 4"/>
          <p:cNvSpPr>
            <a:spLocks noGrp="1"/>
          </p:cNvSpPr>
          <p:nvPr>
            <p:ph type="dt" sz="half" idx="10"/>
          </p:nvPr>
        </p:nvSpPr>
        <p:spPr/>
        <p:txBody>
          <a:bodyPr/>
          <a:lstStyle/>
          <a:p>
            <a:fld id="{8F1B69E8-23E9-4C1F-AA2B-3C5BA6EDBEAE}" type="datetimeFigureOut">
              <a:rPr lang="en-US" smtClean="0"/>
              <a:t>16/06/12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382A7F7-08BF-4252-8141-63FB96055BBB}" type="slidenum">
              <a:rPr lang="en-US" smtClean="0"/>
              <a:t>‹#›</a:t>
            </a:fld>
            <a:endParaRPr lang="en-US"/>
          </a:p>
        </p:txBody>
      </p:sp>
      <p:sp>
        <p:nvSpPr>
          <p:cNvPr id="2" name="Title 1"/>
          <p:cNvSpPr>
            <a:spLocks noGrp="1"/>
          </p:cNvSpPr>
          <p:nvPr>
            <p:ph type="title"/>
          </p:nvPr>
        </p:nvSpPr>
        <p:spPr>
          <a:xfrm>
            <a:off x="4477870" y="990600"/>
            <a:ext cx="3951755" cy="1431832"/>
          </a:xfrm>
        </p:spPr>
        <p:txBody>
          <a:bodyPr anchor="b"/>
          <a:lstStyle>
            <a:lvl1pPr algn="l">
              <a:lnSpc>
                <a:spcPct val="100000"/>
              </a:lnSpc>
              <a:defRPr sz="3000" b="0"/>
            </a:lvl1pPr>
          </a:lstStyle>
          <a:p>
            <a:r>
              <a:rPr lang="en-US" smtClean="0"/>
              <a:t>Click to edit Master title style</a:t>
            </a:r>
            <a:endParaRPr/>
          </a:p>
        </p:txBody>
      </p:sp>
      <p:sp>
        <p:nvSpPr>
          <p:cNvPr id="3" name="Picture Placeholder 2"/>
          <p:cNvSpPr>
            <a:spLocks noGrp="1"/>
          </p:cNvSpPr>
          <p:nvPr>
            <p:ph type="pic" idx="1"/>
          </p:nvPr>
        </p:nvSpPr>
        <p:spPr>
          <a:xfrm rot="21416935">
            <a:off x="414291" y="1321671"/>
            <a:ext cx="3703911" cy="5202978"/>
          </a:xfrm>
          <a:prstGeom prst="roundRect">
            <a:avLst>
              <a:gd name="adj" fmla="val 7476"/>
            </a:avLst>
          </a:prstGeom>
          <a:ln w="63500">
            <a:solidFill>
              <a:schemeClr val="accent2"/>
            </a:solidFill>
          </a:ln>
        </p:spPr>
        <p:txBody>
          <a:bodyPr>
            <a:normAutofit/>
          </a:bodyPr>
          <a:lstStyle>
            <a:lvl1pPr marL="0" indent="0">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a:p>
        </p:txBody>
      </p:sp>
      <p:sp>
        <p:nvSpPr>
          <p:cNvPr id="4" name="Text Placeholder 3"/>
          <p:cNvSpPr>
            <a:spLocks noGrp="1"/>
          </p:cNvSpPr>
          <p:nvPr>
            <p:ph type="body" sz="half" idx="2"/>
          </p:nvPr>
        </p:nvSpPr>
        <p:spPr>
          <a:xfrm>
            <a:off x="4477870" y="2547938"/>
            <a:ext cx="3951755" cy="3700462"/>
          </a:xfrm>
        </p:spPr>
        <p:txBody>
          <a:bodyPr>
            <a:normAutofit/>
          </a:bodyPr>
          <a:lstStyle>
            <a:lvl1pPr marL="0" indent="0">
              <a:spcAft>
                <a:spcPts val="1000"/>
              </a:spcAft>
              <a:buNone/>
              <a:defRPr sz="1800">
                <a:effectLst/>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smtClean="0"/>
              <a:t>Click to edit Master text styles</a:t>
            </a: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Picture above Caption">
    <p:spTree>
      <p:nvGrpSpPr>
        <p:cNvPr id="1" name=""/>
        <p:cNvGrpSpPr/>
        <p:nvPr/>
      </p:nvGrpSpPr>
      <p:grpSpPr>
        <a:xfrm>
          <a:off x="0" y="0"/>
          <a:ext cx="0" cy="0"/>
          <a:chOff x="0" y="0"/>
          <a:chExt cx="0" cy="0"/>
        </a:xfrm>
      </p:grpSpPr>
      <p:grpSp>
        <p:nvGrpSpPr>
          <p:cNvPr id="34" name="Group 33"/>
          <p:cNvGrpSpPr/>
          <p:nvPr/>
        </p:nvGrpSpPr>
        <p:grpSpPr>
          <a:xfrm>
            <a:off x="9144" y="3810000"/>
            <a:ext cx="9125712" cy="3035300"/>
            <a:chOff x="9144" y="3810000"/>
            <a:chExt cx="9125712" cy="3035300"/>
          </a:xfrm>
        </p:grpSpPr>
        <p:sp>
          <p:nvSpPr>
            <p:cNvPr id="35" name="Rectangle 34"/>
            <p:cNvSpPr/>
            <p:nvPr/>
          </p:nvSpPr>
          <p:spPr>
            <a:xfrm>
              <a:off x="9144" y="3810000"/>
              <a:ext cx="9125712" cy="3035300"/>
            </a:xfrm>
            <a:prstGeom prst="rect">
              <a:avLst/>
            </a:prstGeom>
            <a:solidFill>
              <a:schemeClr val="accent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cxnSp>
          <p:nvCxnSpPr>
            <p:cNvPr id="36" name="Straight Connector 35"/>
            <p:cNvCxnSpPr/>
            <p:nvPr/>
          </p:nvCxnSpPr>
          <p:spPr>
            <a:xfrm>
              <a:off x="9144" y="3810000"/>
              <a:ext cx="9125712" cy="1588"/>
            </a:xfrm>
            <a:prstGeom prst="line">
              <a:avLst/>
            </a:prstGeom>
            <a:ln w="25400">
              <a:solidFill>
                <a:schemeClr val="accent2">
                  <a:alpha val="40000"/>
                </a:schemeClr>
              </a:solidFill>
            </a:ln>
          </p:spPr>
          <p:style>
            <a:lnRef idx="1">
              <a:schemeClr val="accent1"/>
            </a:lnRef>
            <a:fillRef idx="0">
              <a:schemeClr val="accent1"/>
            </a:fillRef>
            <a:effectRef idx="0">
              <a:schemeClr val="accent1"/>
            </a:effectRef>
            <a:fontRef idx="minor">
              <a:schemeClr val="tx1"/>
            </a:fontRef>
          </p:style>
        </p:cxnSp>
      </p:grpSp>
      <p:sp>
        <p:nvSpPr>
          <p:cNvPr id="5" name="Date Placeholder 4"/>
          <p:cNvSpPr>
            <a:spLocks noGrp="1"/>
          </p:cNvSpPr>
          <p:nvPr>
            <p:ph type="dt" sz="half" idx="10"/>
          </p:nvPr>
        </p:nvSpPr>
        <p:spPr/>
        <p:txBody>
          <a:bodyPr/>
          <a:lstStyle/>
          <a:p>
            <a:fld id="{8F1B69E8-23E9-4C1F-AA2B-3C5BA6EDBEAE}" type="datetimeFigureOut">
              <a:rPr lang="en-US" smtClean="0"/>
              <a:t>16/06/12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382A7F7-08BF-4252-8141-63FB96055BBB}" type="slidenum">
              <a:rPr lang="en-US" smtClean="0"/>
              <a:t>‹#›</a:t>
            </a:fld>
            <a:endParaRPr lang="en-US"/>
          </a:p>
        </p:txBody>
      </p:sp>
      <p:sp>
        <p:nvSpPr>
          <p:cNvPr id="3" name="Picture Placeholder 2"/>
          <p:cNvSpPr>
            <a:spLocks noGrp="1"/>
          </p:cNvSpPr>
          <p:nvPr>
            <p:ph type="pic" idx="1"/>
          </p:nvPr>
        </p:nvSpPr>
        <p:spPr>
          <a:xfrm rot="21338992">
            <a:off x="2407361" y="921379"/>
            <a:ext cx="4329278" cy="3340716"/>
          </a:xfrm>
          <a:prstGeom prst="roundRect">
            <a:avLst>
              <a:gd name="adj" fmla="val 7476"/>
            </a:avLst>
          </a:prstGeom>
          <a:ln w="63500">
            <a:solidFill>
              <a:schemeClr val="accent2"/>
            </a:solidFill>
          </a:ln>
        </p:spPr>
        <p:txBody>
          <a:bodyPr>
            <a:normAutofit/>
          </a:bodyPr>
          <a:lstStyle>
            <a:lvl1pPr marL="0" indent="0">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a:p>
        </p:txBody>
      </p:sp>
      <p:sp>
        <p:nvSpPr>
          <p:cNvPr id="4" name="Text Placeholder 3"/>
          <p:cNvSpPr>
            <a:spLocks noGrp="1"/>
          </p:cNvSpPr>
          <p:nvPr>
            <p:ph type="body" sz="half" idx="2"/>
          </p:nvPr>
        </p:nvSpPr>
        <p:spPr>
          <a:xfrm>
            <a:off x="713232" y="5105399"/>
            <a:ext cx="7717536" cy="1281953"/>
          </a:xfrm>
        </p:spPr>
        <p:txBody>
          <a:bodyPr>
            <a:normAutofit/>
          </a:bodyPr>
          <a:lstStyle>
            <a:lvl1pPr marL="0" indent="0" algn="ctr">
              <a:spcBef>
                <a:spcPts val="0"/>
              </a:spcBef>
              <a:spcAft>
                <a:spcPts val="300"/>
              </a:spcAft>
              <a:buNone/>
              <a:defRPr sz="1800">
                <a:effectLst/>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smtClean="0"/>
              <a:t>Click to edit Master text styles</a:t>
            </a:r>
          </a:p>
        </p:txBody>
      </p:sp>
      <p:sp>
        <p:nvSpPr>
          <p:cNvPr id="2" name="Title 1"/>
          <p:cNvSpPr>
            <a:spLocks noGrp="1"/>
          </p:cNvSpPr>
          <p:nvPr>
            <p:ph type="title"/>
          </p:nvPr>
        </p:nvSpPr>
        <p:spPr>
          <a:xfrm>
            <a:off x="712788" y="4444533"/>
            <a:ext cx="7716838" cy="723620"/>
          </a:xfrm>
        </p:spPr>
        <p:txBody>
          <a:bodyPr anchor="b"/>
          <a:lstStyle>
            <a:lvl1pPr algn="ctr">
              <a:lnSpc>
                <a:spcPct val="100000"/>
              </a:lnSpc>
              <a:defRPr sz="3600" b="0"/>
            </a:lvl1pPr>
          </a:lstStyle>
          <a:p>
            <a:r>
              <a:rPr lang="en-US" smtClean="0"/>
              <a:t>Click to edit Master title style</a:t>
            </a:r>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picTx" preserve="1">
  <p:cSld name="2 Pictures above Caption">
    <p:spTree>
      <p:nvGrpSpPr>
        <p:cNvPr id="1" name=""/>
        <p:cNvGrpSpPr/>
        <p:nvPr/>
      </p:nvGrpSpPr>
      <p:grpSpPr>
        <a:xfrm>
          <a:off x="0" y="0"/>
          <a:ext cx="0" cy="0"/>
          <a:chOff x="0" y="0"/>
          <a:chExt cx="0" cy="0"/>
        </a:xfrm>
      </p:grpSpPr>
      <p:grpSp>
        <p:nvGrpSpPr>
          <p:cNvPr id="36" name="Group 35"/>
          <p:cNvGrpSpPr/>
          <p:nvPr/>
        </p:nvGrpSpPr>
        <p:grpSpPr>
          <a:xfrm>
            <a:off x="9144" y="3810000"/>
            <a:ext cx="9125712" cy="3035300"/>
            <a:chOff x="9144" y="3810000"/>
            <a:chExt cx="9125712" cy="3035300"/>
          </a:xfrm>
        </p:grpSpPr>
        <p:sp>
          <p:nvSpPr>
            <p:cNvPr id="33" name="Rectangle 32"/>
            <p:cNvSpPr/>
            <p:nvPr/>
          </p:nvSpPr>
          <p:spPr>
            <a:xfrm>
              <a:off x="9144" y="3810000"/>
              <a:ext cx="9125712" cy="3035300"/>
            </a:xfrm>
            <a:prstGeom prst="rect">
              <a:avLst/>
            </a:prstGeom>
            <a:solidFill>
              <a:schemeClr val="accent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cxnSp>
          <p:nvCxnSpPr>
            <p:cNvPr id="35" name="Straight Connector 34"/>
            <p:cNvCxnSpPr/>
            <p:nvPr/>
          </p:nvCxnSpPr>
          <p:spPr>
            <a:xfrm>
              <a:off x="9144" y="3810000"/>
              <a:ext cx="9125712" cy="1588"/>
            </a:xfrm>
            <a:prstGeom prst="line">
              <a:avLst/>
            </a:prstGeom>
            <a:ln w="25400">
              <a:solidFill>
                <a:schemeClr val="accent2">
                  <a:alpha val="40000"/>
                </a:schemeClr>
              </a:solidFill>
            </a:ln>
          </p:spPr>
          <p:style>
            <a:lnRef idx="1">
              <a:schemeClr val="accent1"/>
            </a:lnRef>
            <a:fillRef idx="0">
              <a:schemeClr val="accent1"/>
            </a:fillRef>
            <a:effectRef idx="0">
              <a:schemeClr val="accent1"/>
            </a:effectRef>
            <a:fontRef idx="minor">
              <a:schemeClr val="tx1"/>
            </a:fontRef>
          </p:style>
        </p:cxnSp>
      </p:grpSp>
      <p:sp>
        <p:nvSpPr>
          <p:cNvPr id="5" name="Date Placeholder 4"/>
          <p:cNvSpPr>
            <a:spLocks noGrp="1"/>
          </p:cNvSpPr>
          <p:nvPr>
            <p:ph type="dt" sz="half" idx="10"/>
          </p:nvPr>
        </p:nvSpPr>
        <p:spPr/>
        <p:txBody>
          <a:bodyPr/>
          <a:lstStyle/>
          <a:p>
            <a:fld id="{8F1B69E8-23E9-4C1F-AA2B-3C5BA6EDBEAE}" type="datetimeFigureOut">
              <a:rPr lang="en-US" smtClean="0"/>
              <a:t>16/06/12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382A7F7-08BF-4252-8141-63FB96055BBB}" type="slidenum">
              <a:rPr lang="en-US" smtClean="0"/>
              <a:t>‹#›</a:t>
            </a:fld>
            <a:endParaRPr lang="en-US"/>
          </a:p>
        </p:txBody>
      </p:sp>
      <p:sp>
        <p:nvSpPr>
          <p:cNvPr id="3" name="Picture Placeholder 2"/>
          <p:cNvSpPr>
            <a:spLocks noGrp="1"/>
          </p:cNvSpPr>
          <p:nvPr>
            <p:ph type="pic" idx="1"/>
          </p:nvPr>
        </p:nvSpPr>
        <p:spPr>
          <a:xfrm rot="21338992">
            <a:off x="4305320" y="997812"/>
            <a:ext cx="4329278" cy="3178754"/>
          </a:xfrm>
          <a:prstGeom prst="roundRect">
            <a:avLst>
              <a:gd name="adj" fmla="val 7476"/>
            </a:avLst>
          </a:prstGeom>
          <a:ln w="63500">
            <a:solidFill>
              <a:schemeClr val="accent2"/>
            </a:solidFill>
          </a:ln>
        </p:spPr>
        <p:txBody>
          <a:bodyPr>
            <a:normAutofit/>
          </a:bodyPr>
          <a:lstStyle>
            <a:lvl1pPr marL="0" indent="0">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a:p>
        </p:txBody>
      </p:sp>
      <p:sp>
        <p:nvSpPr>
          <p:cNvPr id="4" name="Text Placeholder 3"/>
          <p:cNvSpPr>
            <a:spLocks noGrp="1"/>
          </p:cNvSpPr>
          <p:nvPr>
            <p:ph type="body" sz="half" idx="2"/>
          </p:nvPr>
        </p:nvSpPr>
        <p:spPr>
          <a:xfrm>
            <a:off x="713232" y="5105399"/>
            <a:ext cx="7717536" cy="1281953"/>
          </a:xfrm>
        </p:spPr>
        <p:txBody>
          <a:bodyPr>
            <a:normAutofit/>
          </a:bodyPr>
          <a:lstStyle>
            <a:lvl1pPr marL="0" indent="0" algn="ctr">
              <a:spcBef>
                <a:spcPts val="0"/>
              </a:spcBef>
              <a:spcAft>
                <a:spcPts val="300"/>
              </a:spcAft>
              <a:buNone/>
              <a:defRPr sz="1800">
                <a:effectLst/>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smtClean="0"/>
              <a:t>Click to edit Master text styles</a:t>
            </a:r>
          </a:p>
        </p:txBody>
      </p:sp>
      <p:sp>
        <p:nvSpPr>
          <p:cNvPr id="2" name="Title 1"/>
          <p:cNvSpPr>
            <a:spLocks noGrp="1"/>
          </p:cNvSpPr>
          <p:nvPr>
            <p:ph type="title"/>
          </p:nvPr>
        </p:nvSpPr>
        <p:spPr>
          <a:xfrm>
            <a:off x="712788" y="4444533"/>
            <a:ext cx="7716838" cy="723620"/>
          </a:xfrm>
        </p:spPr>
        <p:txBody>
          <a:bodyPr anchor="b"/>
          <a:lstStyle>
            <a:lvl1pPr algn="ctr">
              <a:lnSpc>
                <a:spcPct val="100000"/>
              </a:lnSpc>
              <a:defRPr sz="3600" b="0"/>
            </a:lvl1pPr>
          </a:lstStyle>
          <a:p>
            <a:r>
              <a:rPr lang="en-US" smtClean="0"/>
              <a:t>Click to edit Master title style</a:t>
            </a:r>
            <a:endParaRPr/>
          </a:p>
        </p:txBody>
      </p:sp>
      <p:sp>
        <p:nvSpPr>
          <p:cNvPr id="34" name="Picture Placeholder 2"/>
          <p:cNvSpPr>
            <a:spLocks noGrp="1"/>
          </p:cNvSpPr>
          <p:nvPr>
            <p:ph type="pic" idx="13"/>
          </p:nvPr>
        </p:nvSpPr>
        <p:spPr>
          <a:xfrm rot="153739">
            <a:off x="451737" y="946831"/>
            <a:ext cx="4329278" cy="3178754"/>
          </a:xfrm>
          <a:prstGeom prst="roundRect">
            <a:avLst>
              <a:gd name="adj" fmla="val 7476"/>
            </a:avLst>
          </a:prstGeom>
          <a:ln w="63500">
            <a:solidFill>
              <a:schemeClr val="accent2"/>
            </a:solidFill>
          </a:ln>
        </p:spPr>
        <p:txBody>
          <a:bodyPr>
            <a:normAutofit/>
          </a:bodyPr>
          <a:lstStyle>
            <a:lvl1pPr marL="0" indent="0">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8" name="Round Same Side Corner Rectangle 7"/>
          <p:cNvSpPr/>
          <p:nvPr/>
        </p:nvSpPr>
        <p:spPr>
          <a:xfrm rot="16200000">
            <a:off x="3974664" y="-2347475"/>
            <a:ext cx="1450260" cy="8888412"/>
          </a:xfrm>
          <a:prstGeom prst="round2SameRect">
            <a:avLst>
              <a:gd name="adj1" fmla="val 50000"/>
              <a:gd name="adj2" fmla="val 0"/>
            </a:avLst>
          </a:prstGeom>
          <a:solidFill>
            <a:srgbClr val="073779">
              <a:alpha val="30000"/>
            </a:srgbClr>
          </a:solidFill>
          <a:ln w="25400">
            <a:solidFill>
              <a:schemeClr val="accent2">
                <a:alpha val="3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sz="1800" kern="1200">
              <a:solidFill>
                <a:schemeClr val="lt1"/>
              </a:solidFill>
              <a:latin typeface="+mn-lt"/>
              <a:ea typeface="+mn-ea"/>
              <a:cs typeface="+mn-cs"/>
            </a:endParaRPr>
          </a:p>
        </p:txBody>
      </p:sp>
      <p:sp>
        <p:nvSpPr>
          <p:cNvPr id="2" name="Title 1"/>
          <p:cNvSpPr>
            <a:spLocks noGrp="1"/>
          </p:cNvSpPr>
          <p:nvPr>
            <p:ph type="title"/>
          </p:nvPr>
        </p:nvSpPr>
        <p:spPr/>
        <p:txBody>
          <a:bodyPr/>
          <a:lstStyle/>
          <a:p>
            <a:r>
              <a:rPr lang="en-US" smtClean="0"/>
              <a:t>Click to edit Master title style</a:t>
            </a:r>
            <a:endParaRPr/>
          </a:p>
        </p:txBody>
      </p:sp>
      <p:sp>
        <p:nvSpPr>
          <p:cNvPr id="3" name="Vertical Text Placeholder 2"/>
          <p:cNvSpPr>
            <a:spLocks noGrp="1"/>
          </p:cNvSpPr>
          <p:nvPr>
            <p:ph type="body" orient="vert" idx="1"/>
          </p:nvPr>
        </p:nvSpPr>
        <p:spPr/>
        <p:txBody>
          <a:bodyPr vert="eaVert">
            <a:normAutofit/>
          </a:bodyPr>
          <a:lstStyle>
            <a:lvl1pPr>
              <a:defRPr sz="2200"/>
            </a:lvl1pPr>
            <a:lvl2pPr>
              <a:defRPr sz="2000"/>
            </a:lvl2pPr>
            <a:lvl3pPr>
              <a:defRPr sz="1800"/>
            </a:lvl3pPr>
            <a:lvl4pPr>
              <a:defRPr sz="1800"/>
            </a:lvl4pPr>
            <a:lvl5pPr>
              <a:defRPr sz="18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5"/>
            <a:r>
              <a:rPr lang="en-US" dirty="0" smtClean="0"/>
              <a:t>Sixth level</a:t>
            </a:r>
          </a:p>
          <a:p>
            <a:pPr lvl="6"/>
            <a:r>
              <a:rPr lang="en-US" dirty="0" smtClean="0"/>
              <a:t>Seventh level</a:t>
            </a:r>
          </a:p>
          <a:p>
            <a:pPr lvl="7"/>
            <a:r>
              <a:rPr lang="en-US" dirty="0" smtClean="0"/>
              <a:t>Eighth level</a:t>
            </a:r>
          </a:p>
          <a:p>
            <a:pPr lvl="8"/>
            <a:r>
              <a:rPr lang="en-US" dirty="0" smtClean="0"/>
              <a:t>Ninth level</a:t>
            </a:r>
            <a:endParaRPr dirty="0"/>
          </a:p>
        </p:txBody>
      </p:sp>
      <p:sp>
        <p:nvSpPr>
          <p:cNvPr id="4" name="Date Placeholder 3"/>
          <p:cNvSpPr>
            <a:spLocks noGrp="1"/>
          </p:cNvSpPr>
          <p:nvPr>
            <p:ph type="dt" sz="half" idx="10"/>
          </p:nvPr>
        </p:nvSpPr>
        <p:spPr/>
        <p:txBody>
          <a:bodyPr/>
          <a:lstStyle/>
          <a:p>
            <a:fld id="{8F1B69E8-23E9-4C1F-AA2B-3C5BA6EDBEAE}" type="datetimeFigureOut">
              <a:rPr lang="en-US" smtClean="0"/>
              <a:t>16/06/12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382A7F7-08BF-4252-8141-63FB96055BBB}" type="slidenum">
              <a:rPr lang="en-US" smtClean="0"/>
              <a:t>‹#›</a:t>
            </a:fld>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8" name="Round Same Side Corner Rectangle 7"/>
          <p:cNvSpPr/>
          <p:nvPr/>
        </p:nvSpPr>
        <p:spPr>
          <a:xfrm>
            <a:off x="7299292" y="443753"/>
            <a:ext cx="1535425" cy="6400800"/>
          </a:xfrm>
          <a:prstGeom prst="round2SameRect">
            <a:avLst>
              <a:gd name="adj1" fmla="val 50000"/>
              <a:gd name="adj2" fmla="val 0"/>
            </a:avLst>
          </a:prstGeom>
          <a:solidFill>
            <a:srgbClr val="073779">
              <a:alpha val="30000"/>
            </a:srgbClr>
          </a:solidFill>
          <a:ln w="25400">
            <a:solidFill>
              <a:schemeClr val="accent2">
                <a:alpha val="3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sz="1800" kern="1200">
              <a:solidFill>
                <a:schemeClr val="lt1"/>
              </a:solidFill>
              <a:latin typeface="+mn-lt"/>
              <a:ea typeface="+mn-ea"/>
              <a:cs typeface="+mn-cs"/>
            </a:endParaRPr>
          </a:p>
        </p:txBody>
      </p:sp>
      <p:sp>
        <p:nvSpPr>
          <p:cNvPr id="2" name="Vertical Title 1"/>
          <p:cNvSpPr>
            <a:spLocks noGrp="1"/>
          </p:cNvSpPr>
          <p:nvPr>
            <p:ph type="title" orient="vert"/>
          </p:nvPr>
        </p:nvSpPr>
        <p:spPr>
          <a:xfrm>
            <a:off x="7318248" y="914400"/>
            <a:ext cx="1444752" cy="5486400"/>
          </a:xfrm>
        </p:spPr>
        <p:txBody>
          <a:bodyPr vert="eaVert"/>
          <a:lstStyle/>
          <a:p>
            <a:r>
              <a:rPr lang="en-US" smtClean="0"/>
              <a:t>Click to edit Master title style</a:t>
            </a:r>
            <a:endParaRPr/>
          </a:p>
        </p:txBody>
      </p:sp>
      <p:sp>
        <p:nvSpPr>
          <p:cNvPr id="3" name="Vertical Text Placeholder 2"/>
          <p:cNvSpPr>
            <a:spLocks noGrp="1"/>
          </p:cNvSpPr>
          <p:nvPr>
            <p:ph type="body" orient="vert" idx="1"/>
          </p:nvPr>
        </p:nvSpPr>
        <p:spPr>
          <a:xfrm>
            <a:off x="712787" y="1183341"/>
            <a:ext cx="6104871" cy="5217458"/>
          </a:xfrm>
        </p:spPr>
        <p:txBody>
          <a:bodyPr vert="eaVert"/>
          <a:lstStyle>
            <a:lvl5pPr>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5"/>
            <a:r>
              <a:rPr lang="en-US" dirty="0" smtClean="0"/>
              <a:t>Sixth level</a:t>
            </a:r>
          </a:p>
          <a:p>
            <a:pPr lvl="6"/>
            <a:r>
              <a:rPr lang="en-US" dirty="0" smtClean="0"/>
              <a:t>Seventh level</a:t>
            </a:r>
          </a:p>
          <a:p>
            <a:pPr lvl="7"/>
            <a:r>
              <a:rPr lang="en-US" dirty="0" smtClean="0"/>
              <a:t>Eighth level</a:t>
            </a:r>
          </a:p>
          <a:p>
            <a:pPr lvl="8"/>
            <a:r>
              <a:rPr lang="en-US" dirty="0" smtClean="0"/>
              <a:t>Ninth level</a:t>
            </a:r>
            <a:endParaRPr dirty="0"/>
          </a:p>
        </p:txBody>
      </p:sp>
      <p:sp>
        <p:nvSpPr>
          <p:cNvPr id="4" name="Date Placeholder 3"/>
          <p:cNvSpPr>
            <a:spLocks noGrp="1"/>
          </p:cNvSpPr>
          <p:nvPr>
            <p:ph type="dt" sz="half" idx="10"/>
          </p:nvPr>
        </p:nvSpPr>
        <p:spPr/>
        <p:txBody>
          <a:bodyPr/>
          <a:lstStyle/>
          <a:p>
            <a:fld id="{8F1B69E8-23E9-4C1F-AA2B-3C5BA6EDBEAE}" type="datetimeFigureOut">
              <a:rPr lang="en-US" smtClean="0"/>
              <a:t>16/06/12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382A7F7-08BF-4252-8141-63FB96055BBB}"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8" name="Round Same Side Corner Rectangle 7"/>
          <p:cNvSpPr/>
          <p:nvPr/>
        </p:nvSpPr>
        <p:spPr>
          <a:xfrm rot="16200000">
            <a:off x="3974664" y="-2347475"/>
            <a:ext cx="1450260" cy="8888412"/>
          </a:xfrm>
          <a:prstGeom prst="round2SameRect">
            <a:avLst>
              <a:gd name="adj1" fmla="val 50000"/>
              <a:gd name="adj2" fmla="val 0"/>
            </a:avLst>
          </a:prstGeom>
          <a:solidFill>
            <a:srgbClr val="073779">
              <a:alpha val="30000"/>
            </a:srgbClr>
          </a:solidFill>
          <a:ln w="25400">
            <a:solidFill>
              <a:schemeClr val="accent2">
                <a:alpha val="3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sz="1800" kern="1200">
              <a:solidFill>
                <a:schemeClr val="lt1"/>
              </a:solidFill>
              <a:latin typeface="+mn-lt"/>
              <a:ea typeface="+mn-ea"/>
              <a:cs typeface="+mn-cs"/>
            </a:endParaRPr>
          </a:p>
        </p:txBody>
      </p:sp>
      <p:sp>
        <p:nvSpPr>
          <p:cNvPr id="2" name="Title 1"/>
          <p:cNvSpPr>
            <a:spLocks noGrp="1"/>
          </p:cNvSpPr>
          <p:nvPr>
            <p:ph type="title"/>
          </p:nvPr>
        </p:nvSpPr>
        <p:spPr/>
        <p:txBody>
          <a:bodyPr/>
          <a:lstStyle/>
          <a:p>
            <a:r>
              <a:rPr lang="en-US" smtClean="0"/>
              <a:t>Click to edit Master title style</a:t>
            </a:r>
            <a:endParaRPr/>
          </a:p>
        </p:txBody>
      </p:sp>
      <p:sp>
        <p:nvSpPr>
          <p:cNvPr id="3" name="Content Placeholder 2"/>
          <p:cNvSpPr>
            <a:spLocks noGrp="1"/>
          </p:cNvSpPr>
          <p:nvPr>
            <p:ph idx="1"/>
          </p:nvPr>
        </p:nvSpPr>
        <p:spPr/>
        <p:txBody>
          <a:bodyPr/>
          <a:lstStyle>
            <a:lvl5pPr>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5"/>
            <a:r>
              <a:rPr lang="en-US" dirty="0" smtClean="0"/>
              <a:t>Sixth level</a:t>
            </a:r>
          </a:p>
          <a:p>
            <a:pPr lvl="6"/>
            <a:r>
              <a:rPr lang="en-US" dirty="0" smtClean="0"/>
              <a:t>Seventh level</a:t>
            </a:r>
          </a:p>
          <a:p>
            <a:pPr lvl="7"/>
            <a:r>
              <a:rPr lang="en-US" dirty="0" smtClean="0"/>
              <a:t>Eighth level</a:t>
            </a:r>
          </a:p>
          <a:p>
            <a:pPr lvl="8"/>
            <a:r>
              <a:rPr lang="en-US" dirty="0" smtClean="0"/>
              <a:t>Ninth level</a:t>
            </a:r>
            <a:endParaRPr dirty="0"/>
          </a:p>
        </p:txBody>
      </p:sp>
      <p:sp>
        <p:nvSpPr>
          <p:cNvPr id="4" name="Date Placeholder 3"/>
          <p:cNvSpPr>
            <a:spLocks noGrp="1"/>
          </p:cNvSpPr>
          <p:nvPr>
            <p:ph type="dt" sz="half" idx="10"/>
          </p:nvPr>
        </p:nvSpPr>
        <p:spPr/>
        <p:txBody>
          <a:bodyPr/>
          <a:lstStyle/>
          <a:p>
            <a:fld id="{8F1B69E8-23E9-4C1F-AA2B-3C5BA6EDBEAE}" type="datetimeFigureOut">
              <a:rPr lang="en-US" smtClean="0"/>
              <a:t>16/06/12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382A7F7-08BF-4252-8141-63FB96055BBB}"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p:cSld name="Title Slide with Picture">
    <p:spTree>
      <p:nvGrpSpPr>
        <p:cNvPr id="1" name=""/>
        <p:cNvGrpSpPr/>
        <p:nvPr/>
      </p:nvGrpSpPr>
      <p:grpSpPr>
        <a:xfrm>
          <a:off x="0" y="0"/>
          <a:ext cx="0" cy="0"/>
          <a:chOff x="0" y="0"/>
          <a:chExt cx="0" cy="0"/>
        </a:xfrm>
      </p:grpSpPr>
      <p:sp>
        <p:nvSpPr>
          <p:cNvPr id="34" name="Freeform 33"/>
          <p:cNvSpPr/>
          <p:nvPr/>
        </p:nvSpPr>
        <p:spPr>
          <a:xfrm rot="15660000">
            <a:off x="5179560" y="1837493"/>
            <a:ext cx="1040884" cy="7134813"/>
          </a:xfrm>
          <a:custGeom>
            <a:avLst/>
            <a:gdLst>
              <a:gd name="connsiteX0" fmla="*/ 498324 w 996648"/>
              <a:gd name="connsiteY0" fmla="*/ 0 h 6971904"/>
              <a:gd name="connsiteX1" fmla="*/ 498324 w 996648"/>
              <a:gd name="connsiteY1" fmla="*/ 0 h 6971904"/>
              <a:gd name="connsiteX2" fmla="*/ 850692 w 996648"/>
              <a:gd name="connsiteY2" fmla="*/ 145956 h 6971904"/>
              <a:gd name="connsiteX3" fmla="*/ 996647 w 996648"/>
              <a:gd name="connsiteY3" fmla="*/ 498325 h 6971904"/>
              <a:gd name="connsiteX4" fmla="*/ 996648 w 996648"/>
              <a:gd name="connsiteY4" fmla="*/ 6971904 h 6971904"/>
              <a:gd name="connsiteX5" fmla="*/ 996648 w 996648"/>
              <a:gd name="connsiteY5" fmla="*/ 6971904 h 6971904"/>
              <a:gd name="connsiteX6" fmla="*/ 996648 w 996648"/>
              <a:gd name="connsiteY6" fmla="*/ 6971904 h 6971904"/>
              <a:gd name="connsiteX7" fmla="*/ 0 w 996648"/>
              <a:gd name="connsiteY7" fmla="*/ 6971904 h 6971904"/>
              <a:gd name="connsiteX8" fmla="*/ 0 w 996648"/>
              <a:gd name="connsiteY8" fmla="*/ 6971904 h 6971904"/>
              <a:gd name="connsiteX9" fmla="*/ 0 w 996648"/>
              <a:gd name="connsiteY9" fmla="*/ 6971904 h 6971904"/>
              <a:gd name="connsiteX10" fmla="*/ 0 w 996648"/>
              <a:gd name="connsiteY10" fmla="*/ 498324 h 6971904"/>
              <a:gd name="connsiteX11" fmla="*/ 145956 w 996648"/>
              <a:gd name="connsiteY11" fmla="*/ 145956 h 6971904"/>
              <a:gd name="connsiteX12" fmla="*/ 498325 w 996648"/>
              <a:gd name="connsiteY12" fmla="*/ 1 h 6971904"/>
              <a:gd name="connsiteX13" fmla="*/ 498324 w 996648"/>
              <a:gd name="connsiteY13" fmla="*/ 0 h 6971904"/>
              <a:gd name="connsiteX0" fmla="*/ 498324 w 1051569"/>
              <a:gd name="connsiteY0" fmla="*/ 0 h 7134903"/>
              <a:gd name="connsiteX1" fmla="*/ 498324 w 1051569"/>
              <a:gd name="connsiteY1" fmla="*/ 0 h 7134903"/>
              <a:gd name="connsiteX2" fmla="*/ 850692 w 1051569"/>
              <a:gd name="connsiteY2" fmla="*/ 145956 h 7134903"/>
              <a:gd name="connsiteX3" fmla="*/ 996647 w 1051569"/>
              <a:gd name="connsiteY3" fmla="*/ 498325 h 7134903"/>
              <a:gd name="connsiteX4" fmla="*/ 996648 w 1051569"/>
              <a:gd name="connsiteY4" fmla="*/ 6971904 h 7134903"/>
              <a:gd name="connsiteX5" fmla="*/ 996648 w 1051569"/>
              <a:gd name="connsiteY5" fmla="*/ 6971904 h 7134903"/>
              <a:gd name="connsiteX6" fmla="*/ 1051569 w 1051569"/>
              <a:gd name="connsiteY6" fmla="*/ 7134903 h 7134903"/>
              <a:gd name="connsiteX7" fmla="*/ 0 w 1051569"/>
              <a:gd name="connsiteY7" fmla="*/ 6971904 h 7134903"/>
              <a:gd name="connsiteX8" fmla="*/ 0 w 1051569"/>
              <a:gd name="connsiteY8" fmla="*/ 6971904 h 7134903"/>
              <a:gd name="connsiteX9" fmla="*/ 0 w 1051569"/>
              <a:gd name="connsiteY9" fmla="*/ 6971904 h 7134903"/>
              <a:gd name="connsiteX10" fmla="*/ 0 w 1051569"/>
              <a:gd name="connsiteY10" fmla="*/ 498324 h 7134903"/>
              <a:gd name="connsiteX11" fmla="*/ 145956 w 1051569"/>
              <a:gd name="connsiteY11" fmla="*/ 145956 h 7134903"/>
              <a:gd name="connsiteX12" fmla="*/ 498325 w 1051569"/>
              <a:gd name="connsiteY12" fmla="*/ 1 h 7134903"/>
              <a:gd name="connsiteX13" fmla="*/ 498324 w 1051569"/>
              <a:gd name="connsiteY13" fmla="*/ 0 h 7134903"/>
              <a:gd name="connsiteX0" fmla="*/ 498324 w 1051569"/>
              <a:gd name="connsiteY0" fmla="*/ 0 h 7134903"/>
              <a:gd name="connsiteX1" fmla="*/ 498324 w 1051569"/>
              <a:gd name="connsiteY1" fmla="*/ 0 h 7134903"/>
              <a:gd name="connsiteX2" fmla="*/ 850692 w 1051569"/>
              <a:gd name="connsiteY2" fmla="*/ 145956 h 7134903"/>
              <a:gd name="connsiteX3" fmla="*/ 996647 w 1051569"/>
              <a:gd name="connsiteY3" fmla="*/ 498325 h 7134903"/>
              <a:gd name="connsiteX4" fmla="*/ 996648 w 1051569"/>
              <a:gd name="connsiteY4" fmla="*/ 6971904 h 7134903"/>
              <a:gd name="connsiteX5" fmla="*/ 1051569 w 1051569"/>
              <a:gd name="connsiteY5" fmla="*/ 7134903 h 7134903"/>
              <a:gd name="connsiteX6" fmla="*/ 0 w 1051569"/>
              <a:gd name="connsiteY6" fmla="*/ 6971904 h 7134903"/>
              <a:gd name="connsiteX7" fmla="*/ 0 w 1051569"/>
              <a:gd name="connsiteY7" fmla="*/ 6971904 h 7134903"/>
              <a:gd name="connsiteX8" fmla="*/ 0 w 1051569"/>
              <a:gd name="connsiteY8" fmla="*/ 6971904 h 7134903"/>
              <a:gd name="connsiteX9" fmla="*/ 0 w 1051569"/>
              <a:gd name="connsiteY9" fmla="*/ 498324 h 7134903"/>
              <a:gd name="connsiteX10" fmla="*/ 145956 w 1051569"/>
              <a:gd name="connsiteY10" fmla="*/ 145956 h 7134903"/>
              <a:gd name="connsiteX11" fmla="*/ 498325 w 1051569"/>
              <a:gd name="connsiteY11" fmla="*/ 1 h 7134903"/>
              <a:gd name="connsiteX12" fmla="*/ 498324 w 1051569"/>
              <a:gd name="connsiteY12" fmla="*/ 0 h 7134903"/>
              <a:gd name="connsiteX0" fmla="*/ 498324 w 1217677"/>
              <a:gd name="connsiteY0" fmla="*/ 0 h 7134903"/>
              <a:gd name="connsiteX1" fmla="*/ 498324 w 1217677"/>
              <a:gd name="connsiteY1" fmla="*/ 0 h 7134903"/>
              <a:gd name="connsiteX2" fmla="*/ 850692 w 1217677"/>
              <a:gd name="connsiteY2" fmla="*/ 145956 h 7134903"/>
              <a:gd name="connsiteX3" fmla="*/ 996647 w 1217677"/>
              <a:gd name="connsiteY3" fmla="*/ 498325 h 7134903"/>
              <a:gd name="connsiteX4" fmla="*/ 1051569 w 1217677"/>
              <a:gd name="connsiteY4" fmla="*/ 7134903 h 7134903"/>
              <a:gd name="connsiteX5" fmla="*/ 0 w 1217677"/>
              <a:gd name="connsiteY5" fmla="*/ 6971904 h 7134903"/>
              <a:gd name="connsiteX6" fmla="*/ 0 w 1217677"/>
              <a:gd name="connsiteY6" fmla="*/ 6971904 h 7134903"/>
              <a:gd name="connsiteX7" fmla="*/ 0 w 1217677"/>
              <a:gd name="connsiteY7" fmla="*/ 6971904 h 7134903"/>
              <a:gd name="connsiteX8" fmla="*/ 0 w 1217677"/>
              <a:gd name="connsiteY8" fmla="*/ 498324 h 7134903"/>
              <a:gd name="connsiteX9" fmla="*/ 145956 w 1217677"/>
              <a:gd name="connsiteY9" fmla="*/ 145956 h 7134903"/>
              <a:gd name="connsiteX10" fmla="*/ 498325 w 1217677"/>
              <a:gd name="connsiteY10" fmla="*/ 1 h 7134903"/>
              <a:gd name="connsiteX11" fmla="*/ 498324 w 1217677"/>
              <a:gd name="connsiteY11" fmla="*/ 0 h 7134903"/>
              <a:gd name="connsiteX0" fmla="*/ 498324 w 1051569"/>
              <a:gd name="connsiteY0" fmla="*/ 0 h 7134903"/>
              <a:gd name="connsiteX1" fmla="*/ 498324 w 1051569"/>
              <a:gd name="connsiteY1" fmla="*/ 0 h 7134903"/>
              <a:gd name="connsiteX2" fmla="*/ 850692 w 1051569"/>
              <a:gd name="connsiteY2" fmla="*/ 145956 h 7134903"/>
              <a:gd name="connsiteX3" fmla="*/ 996647 w 1051569"/>
              <a:gd name="connsiteY3" fmla="*/ 498325 h 7134903"/>
              <a:gd name="connsiteX4" fmla="*/ 1051569 w 1051569"/>
              <a:gd name="connsiteY4" fmla="*/ 7134903 h 7134903"/>
              <a:gd name="connsiteX5" fmla="*/ 0 w 1051569"/>
              <a:gd name="connsiteY5" fmla="*/ 6971904 h 7134903"/>
              <a:gd name="connsiteX6" fmla="*/ 0 w 1051569"/>
              <a:gd name="connsiteY6" fmla="*/ 6971904 h 7134903"/>
              <a:gd name="connsiteX7" fmla="*/ 0 w 1051569"/>
              <a:gd name="connsiteY7" fmla="*/ 6971904 h 7134903"/>
              <a:gd name="connsiteX8" fmla="*/ 0 w 1051569"/>
              <a:gd name="connsiteY8" fmla="*/ 498324 h 7134903"/>
              <a:gd name="connsiteX9" fmla="*/ 145956 w 1051569"/>
              <a:gd name="connsiteY9" fmla="*/ 145956 h 7134903"/>
              <a:gd name="connsiteX10" fmla="*/ 498325 w 1051569"/>
              <a:gd name="connsiteY10" fmla="*/ 1 h 7134903"/>
              <a:gd name="connsiteX11" fmla="*/ 498324 w 1051569"/>
              <a:gd name="connsiteY11" fmla="*/ 0 h 7134903"/>
              <a:gd name="connsiteX0" fmla="*/ 0 w 1143009"/>
              <a:gd name="connsiteY0" fmla="*/ 6971904 h 7226343"/>
              <a:gd name="connsiteX1" fmla="*/ 0 w 1143009"/>
              <a:gd name="connsiteY1" fmla="*/ 6971904 h 7226343"/>
              <a:gd name="connsiteX2" fmla="*/ 0 w 1143009"/>
              <a:gd name="connsiteY2" fmla="*/ 6971904 h 7226343"/>
              <a:gd name="connsiteX3" fmla="*/ 0 w 1143009"/>
              <a:gd name="connsiteY3" fmla="*/ 498324 h 7226343"/>
              <a:gd name="connsiteX4" fmla="*/ 145956 w 1143009"/>
              <a:gd name="connsiteY4" fmla="*/ 145956 h 7226343"/>
              <a:gd name="connsiteX5" fmla="*/ 498325 w 1143009"/>
              <a:gd name="connsiteY5" fmla="*/ 1 h 7226343"/>
              <a:gd name="connsiteX6" fmla="*/ 498324 w 1143009"/>
              <a:gd name="connsiteY6" fmla="*/ 0 h 7226343"/>
              <a:gd name="connsiteX7" fmla="*/ 498324 w 1143009"/>
              <a:gd name="connsiteY7" fmla="*/ 0 h 7226343"/>
              <a:gd name="connsiteX8" fmla="*/ 850692 w 1143009"/>
              <a:gd name="connsiteY8" fmla="*/ 145956 h 7226343"/>
              <a:gd name="connsiteX9" fmla="*/ 996647 w 1143009"/>
              <a:gd name="connsiteY9" fmla="*/ 498325 h 7226343"/>
              <a:gd name="connsiteX10" fmla="*/ 1143009 w 1143009"/>
              <a:gd name="connsiteY10" fmla="*/ 7226343 h 7226343"/>
              <a:gd name="connsiteX0" fmla="*/ 0 w 1095577"/>
              <a:gd name="connsiteY0" fmla="*/ 6971904 h 7197301"/>
              <a:gd name="connsiteX1" fmla="*/ 0 w 1095577"/>
              <a:gd name="connsiteY1" fmla="*/ 6971904 h 7197301"/>
              <a:gd name="connsiteX2" fmla="*/ 0 w 1095577"/>
              <a:gd name="connsiteY2" fmla="*/ 6971904 h 7197301"/>
              <a:gd name="connsiteX3" fmla="*/ 0 w 1095577"/>
              <a:gd name="connsiteY3" fmla="*/ 498324 h 7197301"/>
              <a:gd name="connsiteX4" fmla="*/ 145956 w 1095577"/>
              <a:gd name="connsiteY4" fmla="*/ 145956 h 7197301"/>
              <a:gd name="connsiteX5" fmla="*/ 498325 w 1095577"/>
              <a:gd name="connsiteY5" fmla="*/ 1 h 7197301"/>
              <a:gd name="connsiteX6" fmla="*/ 498324 w 1095577"/>
              <a:gd name="connsiteY6" fmla="*/ 0 h 7197301"/>
              <a:gd name="connsiteX7" fmla="*/ 498324 w 1095577"/>
              <a:gd name="connsiteY7" fmla="*/ 0 h 7197301"/>
              <a:gd name="connsiteX8" fmla="*/ 850692 w 1095577"/>
              <a:gd name="connsiteY8" fmla="*/ 145956 h 7197301"/>
              <a:gd name="connsiteX9" fmla="*/ 996647 w 1095577"/>
              <a:gd name="connsiteY9" fmla="*/ 498325 h 7197301"/>
              <a:gd name="connsiteX10" fmla="*/ 1095577 w 1095577"/>
              <a:gd name="connsiteY10" fmla="*/ 7197301 h 7197301"/>
              <a:gd name="connsiteX0" fmla="*/ 0 w 1045874"/>
              <a:gd name="connsiteY0" fmla="*/ 6971904 h 7103308"/>
              <a:gd name="connsiteX1" fmla="*/ 0 w 1045874"/>
              <a:gd name="connsiteY1" fmla="*/ 6971904 h 7103308"/>
              <a:gd name="connsiteX2" fmla="*/ 0 w 1045874"/>
              <a:gd name="connsiteY2" fmla="*/ 6971904 h 7103308"/>
              <a:gd name="connsiteX3" fmla="*/ 0 w 1045874"/>
              <a:gd name="connsiteY3" fmla="*/ 498324 h 7103308"/>
              <a:gd name="connsiteX4" fmla="*/ 145956 w 1045874"/>
              <a:gd name="connsiteY4" fmla="*/ 145956 h 7103308"/>
              <a:gd name="connsiteX5" fmla="*/ 498325 w 1045874"/>
              <a:gd name="connsiteY5" fmla="*/ 1 h 7103308"/>
              <a:gd name="connsiteX6" fmla="*/ 498324 w 1045874"/>
              <a:gd name="connsiteY6" fmla="*/ 0 h 7103308"/>
              <a:gd name="connsiteX7" fmla="*/ 498324 w 1045874"/>
              <a:gd name="connsiteY7" fmla="*/ 0 h 7103308"/>
              <a:gd name="connsiteX8" fmla="*/ 850692 w 1045874"/>
              <a:gd name="connsiteY8" fmla="*/ 145956 h 7103308"/>
              <a:gd name="connsiteX9" fmla="*/ 996647 w 1045874"/>
              <a:gd name="connsiteY9" fmla="*/ 498325 h 7103308"/>
              <a:gd name="connsiteX10" fmla="*/ 1045874 w 1045874"/>
              <a:gd name="connsiteY10" fmla="*/ 7103308 h 7103308"/>
              <a:gd name="connsiteX0" fmla="*/ 0 w 1040884"/>
              <a:gd name="connsiteY0" fmla="*/ 6971904 h 7134813"/>
              <a:gd name="connsiteX1" fmla="*/ 0 w 1040884"/>
              <a:gd name="connsiteY1" fmla="*/ 6971904 h 7134813"/>
              <a:gd name="connsiteX2" fmla="*/ 0 w 1040884"/>
              <a:gd name="connsiteY2" fmla="*/ 6971904 h 7134813"/>
              <a:gd name="connsiteX3" fmla="*/ 0 w 1040884"/>
              <a:gd name="connsiteY3" fmla="*/ 498324 h 7134813"/>
              <a:gd name="connsiteX4" fmla="*/ 145956 w 1040884"/>
              <a:gd name="connsiteY4" fmla="*/ 145956 h 7134813"/>
              <a:gd name="connsiteX5" fmla="*/ 498325 w 1040884"/>
              <a:gd name="connsiteY5" fmla="*/ 1 h 7134813"/>
              <a:gd name="connsiteX6" fmla="*/ 498324 w 1040884"/>
              <a:gd name="connsiteY6" fmla="*/ 0 h 7134813"/>
              <a:gd name="connsiteX7" fmla="*/ 498324 w 1040884"/>
              <a:gd name="connsiteY7" fmla="*/ 0 h 7134813"/>
              <a:gd name="connsiteX8" fmla="*/ 850692 w 1040884"/>
              <a:gd name="connsiteY8" fmla="*/ 145956 h 7134813"/>
              <a:gd name="connsiteX9" fmla="*/ 996647 w 1040884"/>
              <a:gd name="connsiteY9" fmla="*/ 498325 h 7134813"/>
              <a:gd name="connsiteX10" fmla="*/ 1040884 w 1040884"/>
              <a:gd name="connsiteY10" fmla="*/ 7134813 h 7134813"/>
              <a:gd name="connsiteX0" fmla="*/ 0 w 1040884"/>
              <a:gd name="connsiteY0" fmla="*/ 6971904 h 7134813"/>
              <a:gd name="connsiteX1" fmla="*/ 0 w 1040884"/>
              <a:gd name="connsiteY1" fmla="*/ 6971904 h 7134813"/>
              <a:gd name="connsiteX2" fmla="*/ 0 w 1040884"/>
              <a:gd name="connsiteY2" fmla="*/ 6971904 h 7134813"/>
              <a:gd name="connsiteX3" fmla="*/ 0 w 1040884"/>
              <a:gd name="connsiteY3" fmla="*/ 498324 h 7134813"/>
              <a:gd name="connsiteX4" fmla="*/ 145956 w 1040884"/>
              <a:gd name="connsiteY4" fmla="*/ 145956 h 7134813"/>
              <a:gd name="connsiteX5" fmla="*/ 498325 w 1040884"/>
              <a:gd name="connsiteY5" fmla="*/ 1 h 7134813"/>
              <a:gd name="connsiteX6" fmla="*/ 498324 w 1040884"/>
              <a:gd name="connsiteY6" fmla="*/ 0 h 7134813"/>
              <a:gd name="connsiteX7" fmla="*/ 498324 w 1040884"/>
              <a:gd name="connsiteY7" fmla="*/ 0 h 7134813"/>
              <a:gd name="connsiteX8" fmla="*/ 850692 w 1040884"/>
              <a:gd name="connsiteY8" fmla="*/ 145956 h 7134813"/>
              <a:gd name="connsiteX9" fmla="*/ 996647 w 1040884"/>
              <a:gd name="connsiteY9" fmla="*/ 498325 h 7134813"/>
              <a:gd name="connsiteX10" fmla="*/ 1040884 w 1040884"/>
              <a:gd name="connsiteY10" fmla="*/ 7134813 h 7134813"/>
              <a:gd name="connsiteX0" fmla="*/ 0 w 1040884"/>
              <a:gd name="connsiteY0" fmla="*/ 6971904 h 7134813"/>
              <a:gd name="connsiteX1" fmla="*/ 0 w 1040884"/>
              <a:gd name="connsiteY1" fmla="*/ 6971904 h 7134813"/>
              <a:gd name="connsiteX2" fmla="*/ 0 w 1040884"/>
              <a:gd name="connsiteY2" fmla="*/ 6971904 h 7134813"/>
              <a:gd name="connsiteX3" fmla="*/ 0 w 1040884"/>
              <a:gd name="connsiteY3" fmla="*/ 498324 h 7134813"/>
              <a:gd name="connsiteX4" fmla="*/ 145956 w 1040884"/>
              <a:gd name="connsiteY4" fmla="*/ 145956 h 7134813"/>
              <a:gd name="connsiteX5" fmla="*/ 498325 w 1040884"/>
              <a:gd name="connsiteY5" fmla="*/ 1 h 7134813"/>
              <a:gd name="connsiteX6" fmla="*/ 498324 w 1040884"/>
              <a:gd name="connsiteY6" fmla="*/ 0 h 7134813"/>
              <a:gd name="connsiteX7" fmla="*/ 498324 w 1040884"/>
              <a:gd name="connsiteY7" fmla="*/ 0 h 7134813"/>
              <a:gd name="connsiteX8" fmla="*/ 850692 w 1040884"/>
              <a:gd name="connsiteY8" fmla="*/ 145956 h 7134813"/>
              <a:gd name="connsiteX9" fmla="*/ 996647 w 1040884"/>
              <a:gd name="connsiteY9" fmla="*/ 498325 h 7134813"/>
              <a:gd name="connsiteX10" fmla="*/ 1040884 w 1040884"/>
              <a:gd name="connsiteY10" fmla="*/ 7134813 h 71348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40884" h="7134813">
                <a:moveTo>
                  <a:pt x="0" y="6971904"/>
                </a:moveTo>
                <a:lnTo>
                  <a:pt x="0" y="6971904"/>
                </a:lnTo>
                <a:lnTo>
                  <a:pt x="0" y="6971904"/>
                </a:lnTo>
                <a:lnTo>
                  <a:pt x="0" y="498324"/>
                </a:lnTo>
                <a:cubicBezTo>
                  <a:pt x="0" y="366160"/>
                  <a:pt x="52502" y="239410"/>
                  <a:pt x="145956" y="145956"/>
                </a:cubicBezTo>
                <a:cubicBezTo>
                  <a:pt x="239410" y="52502"/>
                  <a:pt x="366161" y="1"/>
                  <a:pt x="498325" y="1"/>
                </a:cubicBezTo>
                <a:lnTo>
                  <a:pt x="498324" y="0"/>
                </a:lnTo>
                <a:lnTo>
                  <a:pt x="498324" y="0"/>
                </a:lnTo>
                <a:cubicBezTo>
                  <a:pt x="630488" y="0"/>
                  <a:pt x="757238" y="52502"/>
                  <a:pt x="850692" y="145956"/>
                </a:cubicBezTo>
                <a:cubicBezTo>
                  <a:pt x="944146" y="239410"/>
                  <a:pt x="996647" y="366161"/>
                  <a:pt x="996647" y="498325"/>
                </a:cubicBezTo>
                <a:cubicBezTo>
                  <a:pt x="1030126" y="1663149"/>
                  <a:pt x="1037566" y="5867764"/>
                  <a:pt x="1040884" y="7134813"/>
                </a:cubicBezTo>
              </a:path>
            </a:pathLst>
          </a:custGeom>
          <a:solidFill>
            <a:schemeClr val="tx2">
              <a:alpha val="60000"/>
            </a:schemeClr>
          </a:solidFill>
          <a:ln>
            <a:solidFill>
              <a:schemeClr val="bg2">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pic>
        <p:nvPicPr>
          <p:cNvPr id="8" name="Picture 7" descr="TitleSlideOverlay.png"/>
          <p:cNvPicPr>
            <a:picLocks noChangeAspect="1"/>
          </p:cNvPicPr>
          <p:nvPr/>
        </p:nvPicPr>
        <p:blipFill>
          <a:blip r:embed="rId2"/>
          <a:stretch>
            <a:fillRect/>
          </a:stretch>
        </p:blipFill>
        <p:spPr>
          <a:xfrm>
            <a:off x="0" y="0"/>
            <a:ext cx="9144000" cy="6858000"/>
          </a:xfrm>
          <a:prstGeom prst="rect">
            <a:avLst/>
          </a:prstGeom>
          <a:ln>
            <a:noFill/>
          </a:ln>
        </p:spPr>
      </p:pic>
      <p:grpSp>
        <p:nvGrpSpPr>
          <p:cNvPr id="27" name="Group 26"/>
          <p:cNvGrpSpPr/>
          <p:nvPr/>
        </p:nvGrpSpPr>
        <p:grpSpPr>
          <a:xfrm>
            <a:off x="787878" y="-970104"/>
            <a:ext cx="5636587" cy="2701922"/>
            <a:chOff x="787878" y="-970104"/>
            <a:chExt cx="5636587" cy="2701922"/>
          </a:xfrm>
        </p:grpSpPr>
        <p:sp>
          <p:nvSpPr>
            <p:cNvPr id="31" name="Oval 30"/>
            <p:cNvSpPr/>
            <p:nvPr/>
          </p:nvSpPr>
          <p:spPr>
            <a:xfrm>
              <a:off x="2382982" y="1122218"/>
              <a:ext cx="609600" cy="609600"/>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sz="1800" kern="1200">
                <a:solidFill>
                  <a:schemeClr val="lt1"/>
                </a:solidFill>
                <a:latin typeface="+mn-lt"/>
                <a:ea typeface="+mn-ea"/>
                <a:cs typeface="+mn-cs"/>
              </a:endParaRPr>
            </a:p>
          </p:txBody>
        </p:sp>
        <p:sp>
          <p:nvSpPr>
            <p:cNvPr id="32" name="Oval 31"/>
            <p:cNvSpPr/>
            <p:nvPr/>
          </p:nvSpPr>
          <p:spPr>
            <a:xfrm>
              <a:off x="2856954" y="76200"/>
              <a:ext cx="1023669" cy="8382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sz="1800" kern="1200">
                <a:solidFill>
                  <a:schemeClr val="lt1"/>
                </a:solidFill>
                <a:latin typeface="+mn-lt"/>
                <a:ea typeface="+mn-ea"/>
                <a:cs typeface="+mn-cs"/>
              </a:endParaRPr>
            </a:p>
          </p:txBody>
        </p:sp>
        <p:sp>
          <p:nvSpPr>
            <p:cNvPr id="33" name="Oval 32"/>
            <p:cNvSpPr/>
            <p:nvPr/>
          </p:nvSpPr>
          <p:spPr>
            <a:xfrm>
              <a:off x="1948131" y="46402"/>
              <a:ext cx="1023669" cy="86799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sz="1800" kern="1200">
                <a:solidFill>
                  <a:schemeClr val="lt1"/>
                </a:solidFill>
                <a:latin typeface="+mn-lt"/>
                <a:ea typeface="+mn-ea"/>
                <a:cs typeface="+mn-cs"/>
              </a:endParaRPr>
            </a:p>
          </p:txBody>
        </p:sp>
        <p:sp>
          <p:nvSpPr>
            <p:cNvPr id="35" name="Pie 34"/>
            <p:cNvSpPr/>
            <p:nvPr/>
          </p:nvSpPr>
          <p:spPr>
            <a:xfrm>
              <a:off x="1219200" y="-765132"/>
              <a:ext cx="3505316" cy="1521076"/>
            </a:xfrm>
            <a:prstGeom prst="pie">
              <a:avLst>
                <a:gd name="adj1" fmla="val 22874"/>
                <a:gd name="adj2" fmla="val 10801881"/>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sz="1800" kern="1200">
                <a:solidFill>
                  <a:schemeClr val="lt1"/>
                </a:solidFill>
                <a:latin typeface="+mn-lt"/>
                <a:ea typeface="+mn-ea"/>
                <a:cs typeface="+mn-cs"/>
              </a:endParaRPr>
            </a:p>
          </p:txBody>
        </p:sp>
        <p:sp>
          <p:nvSpPr>
            <p:cNvPr id="39" name="Oval 38"/>
            <p:cNvSpPr/>
            <p:nvPr/>
          </p:nvSpPr>
          <p:spPr>
            <a:xfrm>
              <a:off x="2345120" y="141183"/>
              <a:ext cx="1023669" cy="952934"/>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sz="1800" kern="1200">
                <a:solidFill>
                  <a:schemeClr val="lt1"/>
                </a:solidFill>
                <a:latin typeface="+mn-lt"/>
                <a:ea typeface="+mn-ea"/>
                <a:cs typeface="+mn-cs"/>
              </a:endParaRPr>
            </a:p>
          </p:txBody>
        </p:sp>
        <p:sp>
          <p:nvSpPr>
            <p:cNvPr id="43" name="Arc 42"/>
            <p:cNvSpPr/>
            <p:nvPr/>
          </p:nvSpPr>
          <p:spPr>
            <a:xfrm rot="12469977">
              <a:off x="1178780" y="-178449"/>
              <a:ext cx="1133352" cy="831645"/>
            </a:xfrm>
            <a:prstGeom prst="arc">
              <a:avLst>
                <a:gd name="adj1" fmla="val 11101214"/>
                <a:gd name="adj2" fmla="val 21230192"/>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sz="1800" kern="1200">
                <a:solidFill>
                  <a:schemeClr val="lt1"/>
                </a:solidFill>
                <a:latin typeface="+mn-lt"/>
                <a:ea typeface="+mn-ea"/>
                <a:cs typeface="+mn-cs"/>
              </a:endParaRPr>
            </a:p>
          </p:txBody>
        </p:sp>
        <p:sp>
          <p:nvSpPr>
            <p:cNvPr id="44" name="Pie 43"/>
            <p:cNvSpPr/>
            <p:nvPr/>
          </p:nvSpPr>
          <p:spPr>
            <a:xfrm rot="60000">
              <a:off x="787878" y="-198453"/>
              <a:ext cx="381000" cy="381000"/>
            </a:xfrm>
            <a:prstGeom prst="pie">
              <a:avLst>
                <a:gd name="adj1" fmla="val 21598475"/>
                <a:gd name="adj2" fmla="val 10634284"/>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sz="1800" kern="1200">
                <a:solidFill>
                  <a:schemeClr val="lt1"/>
                </a:solidFill>
                <a:latin typeface="+mn-lt"/>
                <a:ea typeface="+mn-ea"/>
                <a:cs typeface="+mn-cs"/>
              </a:endParaRPr>
            </a:p>
          </p:txBody>
        </p:sp>
        <p:sp>
          <p:nvSpPr>
            <p:cNvPr id="45" name="Arc 44"/>
            <p:cNvSpPr/>
            <p:nvPr/>
          </p:nvSpPr>
          <p:spPr>
            <a:xfrm rot="6387309">
              <a:off x="4862250" y="-839605"/>
              <a:ext cx="1453063" cy="1671367"/>
            </a:xfrm>
            <a:prstGeom prst="arc">
              <a:avLst>
                <a:gd name="adj1" fmla="val 15214126"/>
                <a:gd name="adj2" fmla="val 4414917"/>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sz="1800" kern="1200">
                <a:solidFill>
                  <a:schemeClr val="lt1"/>
                </a:solidFill>
                <a:latin typeface="+mn-lt"/>
                <a:ea typeface="+mn-ea"/>
                <a:cs typeface="+mn-cs"/>
              </a:endParaRPr>
            </a:p>
          </p:txBody>
        </p:sp>
        <p:sp>
          <p:nvSpPr>
            <p:cNvPr id="53" name="Oval 52"/>
            <p:cNvSpPr/>
            <p:nvPr/>
          </p:nvSpPr>
          <p:spPr>
            <a:xfrm>
              <a:off x="5362575" y="461226"/>
              <a:ext cx="756423" cy="64367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sz="1800" kern="1200">
                <a:solidFill>
                  <a:schemeClr val="lt1"/>
                </a:solidFill>
                <a:latin typeface="+mn-lt"/>
                <a:ea typeface="+mn-ea"/>
                <a:cs typeface="+mn-cs"/>
              </a:endParaRPr>
            </a:p>
          </p:txBody>
        </p:sp>
        <p:sp>
          <p:nvSpPr>
            <p:cNvPr id="54" name="Oval 53"/>
            <p:cNvSpPr/>
            <p:nvPr/>
          </p:nvSpPr>
          <p:spPr>
            <a:xfrm>
              <a:off x="4800600" y="152400"/>
              <a:ext cx="756423" cy="64367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sz="1800" kern="1200">
                <a:solidFill>
                  <a:schemeClr val="lt1"/>
                </a:solidFill>
                <a:latin typeface="+mn-lt"/>
                <a:ea typeface="+mn-ea"/>
                <a:cs typeface="+mn-cs"/>
              </a:endParaRPr>
            </a:p>
          </p:txBody>
        </p:sp>
        <p:sp>
          <p:nvSpPr>
            <p:cNvPr id="55" name="Arc 54"/>
            <p:cNvSpPr/>
            <p:nvPr/>
          </p:nvSpPr>
          <p:spPr>
            <a:xfrm rot="6387309">
              <a:off x="3396216" y="-1040840"/>
              <a:ext cx="1905868" cy="2047339"/>
            </a:xfrm>
            <a:prstGeom prst="arc">
              <a:avLst>
                <a:gd name="adj1" fmla="val 15243146"/>
                <a:gd name="adj2" fmla="val 4369025"/>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sz="1800" kern="1200">
                <a:solidFill>
                  <a:schemeClr val="lt1"/>
                </a:solidFill>
                <a:latin typeface="+mn-lt"/>
                <a:ea typeface="+mn-ea"/>
                <a:cs typeface="+mn-cs"/>
              </a:endParaRPr>
            </a:p>
          </p:txBody>
        </p:sp>
        <p:sp>
          <p:nvSpPr>
            <p:cNvPr id="56" name="Oval 55"/>
            <p:cNvSpPr/>
            <p:nvPr/>
          </p:nvSpPr>
          <p:spPr>
            <a:xfrm>
              <a:off x="6115050" y="590550"/>
              <a:ext cx="152400" cy="1524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sz="1800" kern="1200">
                <a:solidFill>
                  <a:schemeClr val="lt1"/>
                </a:solidFill>
                <a:latin typeface="+mn-lt"/>
                <a:ea typeface="+mn-ea"/>
                <a:cs typeface="+mn-cs"/>
              </a:endParaRPr>
            </a:p>
          </p:txBody>
        </p:sp>
        <p:sp>
          <p:nvSpPr>
            <p:cNvPr id="57" name="Oval 56"/>
            <p:cNvSpPr/>
            <p:nvPr/>
          </p:nvSpPr>
          <p:spPr>
            <a:xfrm>
              <a:off x="6191250" y="485775"/>
              <a:ext cx="104774" cy="10477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sz="1800" kern="1200">
                <a:solidFill>
                  <a:schemeClr val="lt1"/>
                </a:solidFill>
                <a:latin typeface="+mn-lt"/>
                <a:ea typeface="+mn-ea"/>
                <a:cs typeface="+mn-cs"/>
              </a:endParaRPr>
            </a:p>
          </p:txBody>
        </p:sp>
      </p:grpSp>
      <p:sp>
        <p:nvSpPr>
          <p:cNvPr id="25" name="Freeform 24"/>
          <p:cNvSpPr/>
          <p:nvPr/>
        </p:nvSpPr>
        <p:spPr>
          <a:xfrm rot="15660000">
            <a:off x="5752786" y="67657"/>
            <a:ext cx="967012" cy="6030348"/>
          </a:xfrm>
          <a:custGeom>
            <a:avLst/>
            <a:gdLst>
              <a:gd name="connsiteX0" fmla="*/ 457200 w 914400"/>
              <a:gd name="connsiteY0" fmla="*/ 0 h 6172200"/>
              <a:gd name="connsiteX1" fmla="*/ 457200 w 914400"/>
              <a:gd name="connsiteY1" fmla="*/ 0 h 6172200"/>
              <a:gd name="connsiteX2" fmla="*/ 780489 w 914400"/>
              <a:gd name="connsiteY2" fmla="*/ 133911 h 6172200"/>
              <a:gd name="connsiteX3" fmla="*/ 914399 w 914400"/>
              <a:gd name="connsiteY3" fmla="*/ 457201 h 6172200"/>
              <a:gd name="connsiteX4" fmla="*/ 914400 w 914400"/>
              <a:gd name="connsiteY4" fmla="*/ 6172200 h 6172200"/>
              <a:gd name="connsiteX5" fmla="*/ 914400 w 914400"/>
              <a:gd name="connsiteY5" fmla="*/ 6172200 h 6172200"/>
              <a:gd name="connsiteX6" fmla="*/ 914400 w 914400"/>
              <a:gd name="connsiteY6" fmla="*/ 6172200 h 6172200"/>
              <a:gd name="connsiteX7" fmla="*/ 0 w 914400"/>
              <a:gd name="connsiteY7" fmla="*/ 6172200 h 6172200"/>
              <a:gd name="connsiteX8" fmla="*/ 0 w 914400"/>
              <a:gd name="connsiteY8" fmla="*/ 6172200 h 6172200"/>
              <a:gd name="connsiteX9" fmla="*/ 0 w 914400"/>
              <a:gd name="connsiteY9" fmla="*/ 6172200 h 6172200"/>
              <a:gd name="connsiteX10" fmla="*/ 0 w 914400"/>
              <a:gd name="connsiteY10" fmla="*/ 457200 h 6172200"/>
              <a:gd name="connsiteX11" fmla="*/ 133911 w 914400"/>
              <a:gd name="connsiteY11" fmla="*/ 133911 h 6172200"/>
              <a:gd name="connsiteX12" fmla="*/ 457201 w 914400"/>
              <a:gd name="connsiteY12" fmla="*/ 1 h 6172200"/>
              <a:gd name="connsiteX13" fmla="*/ 457200 w 914400"/>
              <a:gd name="connsiteY13" fmla="*/ 0 h 6172200"/>
              <a:gd name="connsiteX0" fmla="*/ 457200 w 953241"/>
              <a:gd name="connsiteY0" fmla="*/ 0 h 6328114"/>
              <a:gd name="connsiteX1" fmla="*/ 457200 w 953241"/>
              <a:gd name="connsiteY1" fmla="*/ 0 h 6328114"/>
              <a:gd name="connsiteX2" fmla="*/ 780489 w 953241"/>
              <a:gd name="connsiteY2" fmla="*/ 133911 h 6328114"/>
              <a:gd name="connsiteX3" fmla="*/ 914399 w 953241"/>
              <a:gd name="connsiteY3" fmla="*/ 457201 h 6328114"/>
              <a:gd name="connsiteX4" fmla="*/ 914400 w 953241"/>
              <a:gd name="connsiteY4" fmla="*/ 6172200 h 6328114"/>
              <a:gd name="connsiteX5" fmla="*/ 914400 w 953241"/>
              <a:gd name="connsiteY5" fmla="*/ 6172200 h 6328114"/>
              <a:gd name="connsiteX6" fmla="*/ 953241 w 953241"/>
              <a:gd name="connsiteY6" fmla="*/ 6328114 h 6328114"/>
              <a:gd name="connsiteX7" fmla="*/ 0 w 953241"/>
              <a:gd name="connsiteY7" fmla="*/ 6172200 h 6328114"/>
              <a:gd name="connsiteX8" fmla="*/ 0 w 953241"/>
              <a:gd name="connsiteY8" fmla="*/ 6172200 h 6328114"/>
              <a:gd name="connsiteX9" fmla="*/ 0 w 953241"/>
              <a:gd name="connsiteY9" fmla="*/ 6172200 h 6328114"/>
              <a:gd name="connsiteX10" fmla="*/ 0 w 953241"/>
              <a:gd name="connsiteY10" fmla="*/ 457200 h 6328114"/>
              <a:gd name="connsiteX11" fmla="*/ 133911 w 953241"/>
              <a:gd name="connsiteY11" fmla="*/ 133911 h 6328114"/>
              <a:gd name="connsiteX12" fmla="*/ 457201 w 953241"/>
              <a:gd name="connsiteY12" fmla="*/ 1 h 6328114"/>
              <a:gd name="connsiteX13" fmla="*/ 457200 w 953241"/>
              <a:gd name="connsiteY13" fmla="*/ 0 h 6328114"/>
              <a:gd name="connsiteX0" fmla="*/ 457200 w 953241"/>
              <a:gd name="connsiteY0" fmla="*/ 0 h 6328114"/>
              <a:gd name="connsiteX1" fmla="*/ 457200 w 953241"/>
              <a:gd name="connsiteY1" fmla="*/ 0 h 6328114"/>
              <a:gd name="connsiteX2" fmla="*/ 780489 w 953241"/>
              <a:gd name="connsiteY2" fmla="*/ 133911 h 6328114"/>
              <a:gd name="connsiteX3" fmla="*/ 914399 w 953241"/>
              <a:gd name="connsiteY3" fmla="*/ 457201 h 6328114"/>
              <a:gd name="connsiteX4" fmla="*/ 914400 w 953241"/>
              <a:gd name="connsiteY4" fmla="*/ 6172200 h 6328114"/>
              <a:gd name="connsiteX5" fmla="*/ 953241 w 953241"/>
              <a:gd name="connsiteY5" fmla="*/ 6328114 h 6328114"/>
              <a:gd name="connsiteX6" fmla="*/ 0 w 953241"/>
              <a:gd name="connsiteY6" fmla="*/ 6172200 h 6328114"/>
              <a:gd name="connsiteX7" fmla="*/ 0 w 953241"/>
              <a:gd name="connsiteY7" fmla="*/ 6172200 h 6328114"/>
              <a:gd name="connsiteX8" fmla="*/ 0 w 953241"/>
              <a:gd name="connsiteY8" fmla="*/ 6172200 h 6328114"/>
              <a:gd name="connsiteX9" fmla="*/ 0 w 953241"/>
              <a:gd name="connsiteY9" fmla="*/ 457200 h 6328114"/>
              <a:gd name="connsiteX10" fmla="*/ 133911 w 953241"/>
              <a:gd name="connsiteY10" fmla="*/ 133911 h 6328114"/>
              <a:gd name="connsiteX11" fmla="*/ 457201 w 953241"/>
              <a:gd name="connsiteY11" fmla="*/ 1 h 6328114"/>
              <a:gd name="connsiteX12" fmla="*/ 457200 w 953241"/>
              <a:gd name="connsiteY12" fmla="*/ 0 h 6328114"/>
              <a:gd name="connsiteX0" fmla="*/ 457200 w 1105641"/>
              <a:gd name="connsiteY0" fmla="*/ 0 h 6328114"/>
              <a:gd name="connsiteX1" fmla="*/ 457200 w 1105641"/>
              <a:gd name="connsiteY1" fmla="*/ 0 h 6328114"/>
              <a:gd name="connsiteX2" fmla="*/ 780489 w 1105641"/>
              <a:gd name="connsiteY2" fmla="*/ 133911 h 6328114"/>
              <a:gd name="connsiteX3" fmla="*/ 914399 w 1105641"/>
              <a:gd name="connsiteY3" fmla="*/ 457201 h 6328114"/>
              <a:gd name="connsiteX4" fmla="*/ 953241 w 1105641"/>
              <a:gd name="connsiteY4" fmla="*/ 6328114 h 6328114"/>
              <a:gd name="connsiteX5" fmla="*/ 0 w 1105641"/>
              <a:gd name="connsiteY5" fmla="*/ 6172200 h 6328114"/>
              <a:gd name="connsiteX6" fmla="*/ 0 w 1105641"/>
              <a:gd name="connsiteY6" fmla="*/ 6172200 h 6328114"/>
              <a:gd name="connsiteX7" fmla="*/ 0 w 1105641"/>
              <a:gd name="connsiteY7" fmla="*/ 6172200 h 6328114"/>
              <a:gd name="connsiteX8" fmla="*/ 0 w 1105641"/>
              <a:gd name="connsiteY8" fmla="*/ 457200 h 6328114"/>
              <a:gd name="connsiteX9" fmla="*/ 133911 w 1105641"/>
              <a:gd name="connsiteY9" fmla="*/ 133911 h 6328114"/>
              <a:gd name="connsiteX10" fmla="*/ 457201 w 1105641"/>
              <a:gd name="connsiteY10" fmla="*/ 1 h 6328114"/>
              <a:gd name="connsiteX11" fmla="*/ 457200 w 1105641"/>
              <a:gd name="connsiteY11" fmla="*/ 0 h 6328114"/>
              <a:gd name="connsiteX0" fmla="*/ 457200 w 953241"/>
              <a:gd name="connsiteY0" fmla="*/ 0 h 6328114"/>
              <a:gd name="connsiteX1" fmla="*/ 457200 w 953241"/>
              <a:gd name="connsiteY1" fmla="*/ 0 h 6328114"/>
              <a:gd name="connsiteX2" fmla="*/ 780489 w 953241"/>
              <a:gd name="connsiteY2" fmla="*/ 133911 h 6328114"/>
              <a:gd name="connsiteX3" fmla="*/ 914399 w 953241"/>
              <a:gd name="connsiteY3" fmla="*/ 457201 h 6328114"/>
              <a:gd name="connsiteX4" fmla="*/ 953241 w 953241"/>
              <a:gd name="connsiteY4" fmla="*/ 6328114 h 6328114"/>
              <a:gd name="connsiteX5" fmla="*/ 0 w 953241"/>
              <a:gd name="connsiteY5" fmla="*/ 6172200 h 6328114"/>
              <a:gd name="connsiteX6" fmla="*/ 0 w 953241"/>
              <a:gd name="connsiteY6" fmla="*/ 6172200 h 6328114"/>
              <a:gd name="connsiteX7" fmla="*/ 0 w 953241"/>
              <a:gd name="connsiteY7" fmla="*/ 6172200 h 6328114"/>
              <a:gd name="connsiteX8" fmla="*/ 0 w 953241"/>
              <a:gd name="connsiteY8" fmla="*/ 457200 h 6328114"/>
              <a:gd name="connsiteX9" fmla="*/ 133911 w 953241"/>
              <a:gd name="connsiteY9" fmla="*/ 133911 h 6328114"/>
              <a:gd name="connsiteX10" fmla="*/ 457201 w 953241"/>
              <a:gd name="connsiteY10" fmla="*/ 1 h 6328114"/>
              <a:gd name="connsiteX11" fmla="*/ 457200 w 953241"/>
              <a:gd name="connsiteY11" fmla="*/ 0 h 6328114"/>
              <a:gd name="connsiteX0" fmla="*/ 457200 w 943191"/>
              <a:gd name="connsiteY0" fmla="*/ 0 h 6312729"/>
              <a:gd name="connsiteX1" fmla="*/ 457200 w 943191"/>
              <a:gd name="connsiteY1" fmla="*/ 0 h 6312729"/>
              <a:gd name="connsiteX2" fmla="*/ 780489 w 943191"/>
              <a:gd name="connsiteY2" fmla="*/ 133911 h 6312729"/>
              <a:gd name="connsiteX3" fmla="*/ 914399 w 943191"/>
              <a:gd name="connsiteY3" fmla="*/ 457201 h 6312729"/>
              <a:gd name="connsiteX4" fmla="*/ 942064 w 943191"/>
              <a:gd name="connsiteY4" fmla="*/ 6312729 h 6312729"/>
              <a:gd name="connsiteX5" fmla="*/ 0 w 943191"/>
              <a:gd name="connsiteY5" fmla="*/ 6172200 h 6312729"/>
              <a:gd name="connsiteX6" fmla="*/ 0 w 943191"/>
              <a:gd name="connsiteY6" fmla="*/ 6172200 h 6312729"/>
              <a:gd name="connsiteX7" fmla="*/ 0 w 943191"/>
              <a:gd name="connsiteY7" fmla="*/ 6172200 h 6312729"/>
              <a:gd name="connsiteX8" fmla="*/ 0 w 943191"/>
              <a:gd name="connsiteY8" fmla="*/ 457200 h 6312729"/>
              <a:gd name="connsiteX9" fmla="*/ 133911 w 943191"/>
              <a:gd name="connsiteY9" fmla="*/ 133911 h 6312729"/>
              <a:gd name="connsiteX10" fmla="*/ 457201 w 943191"/>
              <a:gd name="connsiteY10" fmla="*/ 1 h 6312729"/>
              <a:gd name="connsiteX11" fmla="*/ 457200 w 943191"/>
              <a:gd name="connsiteY11" fmla="*/ 0 h 6312729"/>
              <a:gd name="connsiteX0" fmla="*/ 0 w 1033504"/>
              <a:gd name="connsiteY0" fmla="*/ 6172200 h 6404169"/>
              <a:gd name="connsiteX1" fmla="*/ 0 w 1033504"/>
              <a:gd name="connsiteY1" fmla="*/ 6172200 h 6404169"/>
              <a:gd name="connsiteX2" fmla="*/ 0 w 1033504"/>
              <a:gd name="connsiteY2" fmla="*/ 6172200 h 6404169"/>
              <a:gd name="connsiteX3" fmla="*/ 0 w 1033504"/>
              <a:gd name="connsiteY3" fmla="*/ 457200 h 6404169"/>
              <a:gd name="connsiteX4" fmla="*/ 133911 w 1033504"/>
              <a:gd name="connsiteY4" fmla="*/ 133911 h 6404169"/>
              <a:gd name="connsiteX5" fmla="*/ 457201 w 1033504"/>
              <a:gd name="connsiteY5" fmla="*/ 1 h 6404169"/>
              <a:gd name="connsiteX6" fmla="*/ 457200 w 1033504"/>
              <a:gd name="connsiteY6" fmla="*/ 0 h 6404169"/>
              <a:gd name="connsiteX7" fmla="*/ 457200 w 1033504"/>
              <a:gd name="connsiteY7" fmla="*/ 0 h 6404169"/>
              <a:gd name="connsiteX8" fmla="*/ 780489 w 1033504"/>
              <a:gd name="connsiteY8" fmla="*/ 133911 h 6404169"/>
              <a:gd name="connsiteX9" fmla="*/ 914399 w 1033504"/>
              <a:gd name="connsiteY9" fmla="*/ 457201 h 6404169"/>
              <a:gd name="connsiteX10" fmla="*/ 1033504 w 1033504"/>
              <a:gd name="connsiteY10" fmla="*/ 6404169 h 6404169"/>
              <a:gd name="connsiteX0" fmla="*/ 0 w 1007327"/>
              <a:gd name="connsiteY0" fmla="*/ 6172200 h 6354462"/>
              <a:gd name="connsiteX1" fmla="*/ 0 w 1007327"/>
              <a:gd name="connsiteY1" fmla="*/ 6172200 h 6354462"/>
              <a:gd name="connsiteX2" fmla="*/ 0 w 1007327"/>
              <a:gd name="connsiteY2" fmla="*/ 6172200 h 6354462"/>
              <a:gd name="connsiteX3" fmla="*/ 0 w 1007327"/>
              <a:gd name="connsiteY3" fmla="*/ 457200 h 6354462"/>
              <a:gd name="connsiteX4" fmla="*/ 133911 w 1007327"/>
              <a:gd name="connsiteY4" fmla="*/ 133911 h 6354462"/>
              <a:gd name="connsiteX5" fmla="*/ 457201 w 1007327"/>
              <a:gd name="connsiteY5" fmla="*/ 1 h 6354462"/>
              <a:gd name="connsiteX6" fmla="*/ 457200 w 1007327"/>
              <a:gd name="connsiteY6" fmla="*/ 0 h 6354462"/>
              <a:gd name="connsiteX7" fmla="*/ 457200 w 1007327"/>
              <a:gd name="connsiteY7" fmla="*/ 0 h 6354462"/>
              <a:gd name="connsiteX8" fmla="*/ 780489 w 1007327"/>
              <a:gd name="connsiteY8" fmla="*/ 133911 h 6354462"/>
              <a:gd name="connsiteX9" fmla="*/ 914399 w 1007327"/>
              <a:gd name="connsiteY9" fmla="*/ 457201 h 6354462"/>
              <a:gd name="connsiteX10" fmla="*/ 1007327 w 1007327"/>
              <a:gd name="connsiteY10" fmla="*/ 6354462 h 6354462"/>
              <a:gd name="connsiteX0" fmla="*/ 0 w 1029242"/>
              <a:gd name="connsiteY0" fmla="*/ 6172200 h 6330704"/>
              <a:gd name="connsiteX1" fmla="*/ 0 w 1029242"/>
              <a:gd name="connsiteY1" fmla="*/ 6172200 h 6330704"/>
              <a:gd name="connsiteX2" fmla="*/ 0 w 1029242"/>
              <a:gd name="connsiteY2" fmla="*/ 6172200 h 6330704"/>
              <a:gd name="connsiteX3" fmla="*/ 0 w 1029242"/>
              <a:gd name="connsiteY3" fmla="*/ 457200 h 6330704"/>
              <a:gd name="connsiteX4" fmla="*/ 133911 w 1029242"/>
              <a:gd name="connsiteY4" fmla="*/ 133911 h 6330704"/>
              <a:gd name="connsiteX5" fmla="*/ 457201 w 1029242"/>
              <a:gd name="connsiteY5" fmla="*/ 1 h 6330704"/>
              <a:gd name="connsiteX6" fmla="*/ 457200 w 1029242"/>
              <a:gd name="connsiteY6" fmla="*/ 0 h 6330704"/>
              <a:gd name="connsiteX7" fmla="*/ 457200 w 1029242"/>
              <a:gd name="connsiteY7" fmla="*/ 0 h 6330704"/>
              <a:gd name="connsiteX8" fmla="*/ 780489 w 1029242"/>
              <a:gd name="connsiteY8" fmla="*/ 133911 h 6330704"/>
              <a:gd name="connsiteX9" fmla="*/ 914399 w 1029242"/>
              <a:gd name="connsiteY9" fmla="*/ 457201 h 6330704"/>
              <a:gd name="connsiteX10" fmla="*/ 1029242 w 1029242"/>
              <a:gd name="connsiteY10" fmla="*/ 6330704 h 6330704"/>
              <a:gd name="connsiteX0" fmla="*/ 0 w 964937"/>
              <a:gd name="connsiteY0" fmla="*/ 6172200 h 6306905"/>
              <a:gd name="connsiteX1" fmla="*/ 0 w 964937"/>
              <a:gd name="connsiteY1" fmla="*/ 6172200 h 6306905"/>
              <a:gd name="connsiteX2" fmla="*/ 0 w 964937"/>
              <a:gd name="connsiteY2" fmla="*/ 6172200 h 6306905"/>
              <a:gd name="connsiteX3" fmla="*/ 0 w 964937"/>
              <a:gd name="connsiteY3" fmla="*/ 457200 h 6306905"/>
              <a:gd name="connsiteX4" fmla="*/ 133911 w 964937"/>
              <a:gd name="connsiteY4" fmla="*/ 133911 h 6306905"/>
              <a:gd name="connsiteX5" fmla="*/ 457201 w 964937"/>
              <a:gd name="connsiteY5" fmla="*/ 1 h 6306905"/>
              <a:gd name="connsiteX6" fmla="*/ 457200 w 964937"/>
              <a:gd name="connsiteY6" fmla="*/ 0 h 6306905"/>
              <a:gd name="connsiteX7" fmla="*/ 457200 w 964937"/>
              <a:gd name="connsiteY7" fmla="*/ 0 h 6306905"/>
              <a:gd name="connsiteX8" fmla="*/ 780489 w 964937"/>
              <a:gd name="connsiteY8" fmla="*/ 133911 h 6306905"/>
              <a:gd name="connsiteX9" fmla="*/ 914399 w 964937"/>
              <a:gd name="connsiteY9" fmla="*/ 457201 h 6306905"/>
              <a:gd name="connsiteX10" fmla="*/ 964937 w 964937"/>
              <a:gd name="connsiteY10" fmla="*/ 6306905 h 6306905"/>
              <a:gd name="connsiteX0" fmla="*/ 0 w 958626"/>
              <a:gd name="connsiteY0" fmla="*/ 6172200 h 6346750"/>
              <a:gd name="connsiteX1" fmla="*/ 0 w 958626"/>
              <a:gd name="connsiteY1" fmla="*/ 6172200 h 6346750"/>
              <a:gd name="connsiteX2" fmla="*/ 0 w 958626"/>
              <a:gd name="connsiteY2" fmla="*/ 6172200 h 6346750"/>
              <a:gd name="connsiteX3" fmla="*/ 0 w 958626"/>
              <a:gd name="connsiteY3" fmla="*/ 457200 h 6346750"/>
              <a:gd name="connsiteX4" fmla="*/ 133911 w 958626"/>
              <a:gd name="connsiteY4" fmla="*/ 133911 h 6346750"/>
              <a:gd name="connsiteX5" fmla="*/ 457201 w 958626"/>
              <a:gd name="connsiteY5" fmla="*/ 1 h 6346750"/>
              <a:gd name="connsiteX6" fmla="*/ 457200 w 958626"/>
              <a:gd name="connsiteY6" fmla="*/ 0 h 6346750"/>
              <a:gd name="connsiteX7" fmla="*/ 457200 w 958626"/>
              <a:gd name="connsiteY7" fmla="*/ 0 h 6346750"/>
              <a:gd name="connsiteX8" fmla="*/ 780489 w 958626"/>
              <a:gd name="connsiteY8" fmla="*/ 133911 h 6346750"/>
              <a:gd name="connsiteX9" fmla="*/ 914399 w 958626"/>
              <a:gd name="connsiteY9" fmla="*/ 457201 h 6346750"/>
              <a:gd name="connsiteX10" fmla="*/ 958626 w 958626"/>
              <a:gd name="connsiteY10" fmla="*/ 6346750 h 6346750"/>
              <a:gd name="connsiteX0" fmla="*/ 0 w 960730"/>
              <a:gd name="connsiteY0" fmla="*/ 6172200 h 6333468"/>
              <a:gd name="connsiteX1" fmla="*/ 0 w 960730"/>
              <a:gd name="connsiteY1" fmla="*/ 6172200 h 6333468"/>
              <a:gd name="connsiteX2" fmla="*/ 0 w 960730"/>
              <a:gd name="connsiteY2" fmla="*/ 6172200 h 6333468"/>
              <a:gd name="connsiteX3" fmla="*/ 0 w 960730"/>
              <a:gd name="connsiteY3" fmla="*/ 457200 h 6333468"/>
              <a:gd name="connsiteX4" fmla="*/ 133911 w 960730"/>
              <a:gd name="connsiteY4" fmla="*/ 133911 h 6333468"/>
              <a:gd name="connsiteX5" fmla="*/ 457201 w 960730"/>
              <a:gd name="connsiteY5" fmla="*/ 1 h 6333468"/>
              <a:gd name="connsiteX6" fmla="*/ 457200 w 960730"/>
              <a:gd name="connsiteY6" fmla="*/ 0 h 6333468"/>
              <a:gd name="connsiteX7" fmla="*/ 457200 w 960730"/>
              <a:gd name="connsiteY7" fmla="*/ 0 h 6333468"/>
              <a:gd name="connsiteX8" fmla="*/ 780489 w 960730"/>
              <a:gd name="connsiteY8" fmla="*/ 133911 h 6333468"/>
              <a:gd name="connsiteX9" fmla="*/ 914399 w 960730"/>
              <a:gd name="connsiteY9" fmla="*/ 457201 h 6333468"/>
              <a:gd name="connsiteX10" fmla="*/ 960730 w 960730"/>
              <a:gd name="connsiteY10" fmla="*/ 6333468 h 6333468"/>
              <a:gd name="connsiteX0" fmla="*/ 0 w 962833"/>
              <a:gd name="connsiteY0" fmla="*/ 6172200 h 6320186"/>
              <a:gd name="connsiteX1" fmla="*/ 0 w 962833"/>
              <a:gd name="connsiteY1" fmla="*/ 6172200 h 6320186"/>
              <a:gd name="connsiteX2" fmla="*/ 0 w 962833"/>
              <a:gd name="connsiteY2" fmla="*/ 6172200 h 6320186"/>
              <a:gd name="connsiteX3" fmla="*/ 0 w 962833"/>
              <a:gd name="connsiteY3" fmla="*/ 457200 h 6320186"/>
              <a:gd name="connsiteX4" fmla="*/ 133911 w 962833"/>
              <a:gd name="connsiteY4" fmla="*/ 133911 h 6320186"/>
              <a:gd name="connsiteX5" fmla="*/ 457201 w 962833"/>
              <a:gd name="connsiteY5" fmla="*/ 1 h 6320186"/>
              <a:gd name="connsiteX6" fmla="*/ 457200 w 962833"/>
              <a:gd name="connsiteY6" fmla="*/ 0 h 6320186"/>
              <a:gd name="connsiteX7" fmla="*/ 457200 w 962833"/>
              <a:gd name="connsiteY7" fmla="*/ 0 h 6320186"/>
              <a:gd name="connsiteX8" fmla="*/ 780489 w 962833"/>
              <a:gd name="connsiteY8" fmla="*/ 133911 h 6320186"/>
              <a:gd name="connsiteX9" fmla="*/ 914399 w 962833"/>
              <a:gd name="connsiteY9" fmla="*/ 457201 h 6320186"/>
              <a:gd name="connsiteX10" fmla="*/ 962833 w 962833"/>
              <a:gd name="connsiteY10" fmla="*/ 6320186 h 63201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962833" h="6320186">
                <a:moveTo>
                  <a:pt x="0" y="6172200"/>
                </a:moveTo>
                <a:lnTo>
                  <a:pt x="0" y="6172200"/>
                </a:lnTo>
                <a:lnTo>
                  <a:pt x="0" y="6172200"/>
                </a:lnTo>
                <a:lnTo>
                  <a:pt x="0" y="457200"/>
                </a:lnTo>
                <a:cubicBezTo>
                  <a:pt x="0" y="335943"/>
                  <a:pt x="48169" y="219652"/>
                  <a:pt x="133911" y="133911"/>
                </a:cubicBezTo>
                <a:cubicBezTo>
                  <a:pt x="219653" y="48169"/>
                  <a:pt x="335944" y="0"/>
                  <a:pt x="457201" y="1"/>
                </a:cubicBezTo>
                <a:lnTo>
                  <a:pt x="457200" y="0"/>
                </a:lnTo>
                <a:lnTo>
                  <a:pt x="457200" y="0"/>
                </a:lnTo>
                <a:cubicBezTo>
                  <a:pt x="578457" y="0"/>
                  <a:pt x="694748" y="48169"/>
                  <a:pt x="780489" y="133911"/>
                </a:cubicBezTo>
                <a:cubicBezTo>
                  <a:pt x="866231" y="219653"/>
                  <a:pt x="914400" y="335944"/>
                  <a:pt x="914399" y="457201"/>
                </a:cubicBezTo>
                <a:cubicBezTo>
                  <a:pt x="943191" y="1489568"/>
                  <a:pt x="870354" y="4525828"/>
                  <a:pt x="962833" y="6320186"/>
                </a:cubicBezTo>
              </a:path>
            </a:pathLst>
          </a:custGeom>
          <a:solidFill>
            <a:schemeClr val="bg2">
              <a:lumMod val="40000"/>
              <a:lumOff val="60000"/>
              <a:alpha val="80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sz="1800" kern="1200">
              <a:solidFill>
                <a:schemeClr val="lt1"/>
              </a:solidFill>
              <a:latin typeface="+mn-lt"/>
              <a:ea typeface="+mn-ea"/>
              <a:cs typeface="+mn-cs"/>
            </a:endParaRPr>
          </a:p>
        </p:txBody>
      </p:sp>
      <p:sp>
        <p:nvSpPr>
          <p:cNvPr id="21" name="Freeform 20"/>
          <p:cNvSpPr/>
          <p:nvPr/>
        </p:nvSpPr>
        <p:spPr>
          <a:xfrm rot="15669120">
            <a:off x="4038986" y="-17105"/>
            <a:ext cx="1788669" cy="8821162"/>
          </a:xfrm>
          <a:custGeom>
            <a:avLst/>
            <a:gdLst>
              <a:gd name="connsiteX0" fmla="*/ 1104848 w 2209695"/>
              <a:gd name="connsiteY0" fmla="*/ 0 h 9154402"/>
              <a:gd name="connsiteX1" fmla="*/ 1104848 w 2209695"/>
              <a:gd name="connsiteY1" fmla="*/ 0 h 9154402"/>
              <a:gd name="connsiteX2" fmla="*/ 1886093 w 2209695"/>
              <a:gd name="connsiteY2" fmla="*/ 323604 h 9154402"/>
              <a:gd name="connsiteX3" fmla="*/ 2209694 w 2209695"/>
              <a:gd name="connsiteY3" fmla="*/ 1104850 h 9154402"/>
              <a:gd name="connsiteX4" fmla="*/ 2209695 w 2209695"/>
              <a:gd name="connsiteY4" fmla="*/ 9154402 h 9154402"/>
              <a:gd name="connsiteX5" fmla="*/ 2209695 w 2209695"/>
              <a:gd name="connsiteY5" fmla="*/ 9154402 h 9154402"/>
              <a:gd name="connsiteX6" fmla="*/ 2209695 w 2209695"/>
              <a:gd name="connsiteY6" fmla="*/ 9154402 h 9154402"/>
              <a:gd name="connsiteX7" fmla="*/ 0 w 2209695"/>
              <a:gd name="connsiteY7" fmla="*/ 9154402 h 9154402"/>
              <a:gd name="connsiteX8" fmla="*/ 0 w 2209695"/>
              <a:gd name="connsiteY8" fmla="*/ 9154402 h 9154402"/>
              <a:gd name="connsiteX9" fmla="*/ 0 w 2209695"/>
              <a:gd name="connsiteY9" fmla="*/ 9154402 h 9154402"/>
              <a:gd name="connsiteX10" fmla="*/ 0 w 2209695"/>
              <a:gd name="connsiteY10" fmla="*/ 1104848 h 9154402"/>
              <a:gd name="connsiteX11" fmla="*/ 323604 w 2209695"/>
              <a:gd name="connsiteY11" fmla="*/ 323603 h 9154402"/>
              <a:gd name="connsiteX12" fmla="*/ 1104850 w 2209695"/>
              <a:gd name="connsiteY12" fmla="*/ 2 h 9154402"/>
              <a:gd name="connsiteX13" fmla="*/ 1104848 w 2209695"/>
              <a:gd name="connsiteY13" fmla="*/ 0 h 9154402"/>
              <a:gd name="connsiteX0" fmla="*/ 1104848 w 2209695"/>
              <a:gd name="connsiteY0" fmla="*/ 0 h 9154402"/>
              <a:gd name="connsiteX1" fmla="*/ 1104848 w 2209695"/>
              <a:gd name="connsiteY1" fmla="*/ 0 h 9154402"/>
              <a:gd name="connsiteX2" fmla="*/ 1886093 w 2209695"/>
              <a:gd name="connsiteY2" fmla="*/ 323604 h 9154402"/>
              <a:gd name="connsiteX3" fmla="*/ 2209694 w 2209695"/>
              <a:gd name="connsiteY3" fmla="*/ 1104850 h 9154402"/>
              <a:gd name="connsiteX4" fmla="*/ 2209695 w 2209695"/>
              <a:gd name="connsiteY4" fmla="*/ 9154402 h 9154402"/>
              <a:gd name="connsiteX5" fmla="*/ 2209695 w 2209695"/>
              <a:gd name="connsiteY5" fmla="*/ 9154402 h 9154402"/>
              <a:gd name="connsiteX6" fmla="*/ 2209695 w 2209695"/>
              <a:gd name="connsiteY6" fmla="*/ 9154402 h 9154402"/>
              <a:gd name="connsiteX7" fmla="*/ 0 w 2209695"/>
              <a:gd name="connsiteY7" fmla="*/ 9154402 h 9154402"/>
              <a:gd name="connsiteX8" fmla="*/ 0 w 2209695"/>
              <a:gd name="connsiteY8" fmla="*/ 9154402 h 9154402"/>
              <a:gd name="connsiteX9" fmla="*/ 0 w 2209695"/>
              <a:gd name="connsiteY9" fmla="*/ 9154402 h 9154402"/>
              <a:gd name="connsiteX10" fmla="*/ 1503 w 2209695"/>
              <a:gd name="connsiteY10" fmla="*/ 8780893 h 9154402"/>
              <a:gd name="connsiteX11" fmla="*/ 0 w 2209695"/>
              <a:gd name="connsiteY11" fmla="*/ 1104848 h 9154402"/>
              <a:gd name="connsiteX12" fmla="*/ 323604 w 2209695"/>
              <a:gd name="connsiteY12" fmla="*/ 323603 h 9154402"/>
              <a:gd name="connsiteX13" fmla="*/ 1104850 w 2209695"/>
              <a:gd name="connsiteY13" fmla="*/ 2 h 9154402"/>
              <a:gd name="connsiteX14" fmla="*/ 1104848 w 2209695"/>
              <a:gd name="connsiteY14" fmla="*/ 0 h 9154402"/>
              <a:gd name="connsiteX0" fmla="*/ 1104848 w 2209695"/>
              <a:gd name="connsiteY0" fmla="*/ 0 h 9154402"/>
              <a:gd name="connsiteX1" fmla="*/ 1104848 w 2209695"/>
              <a:gd name="connsiteY1" fmla="*/ 0 h 9154402"/>
              <a:gd name="connsiteX2" fmla="*/ 1886093 w 2209695"/>
              <a:gd name="connsiteY2" fmla="*/ 323604 h 9154402"/>
              <a:gd name="connsiteX3" fmla="*/ 2209694 w 2209695"/>
              <a:gd name="connsiteY3" fmla="*/ 1104850 h 9154402"/>
              <a:gd name="connsiteX4" fmla="*/ 2209695 w 2209695"/>
              <a:gd name="connsiteY4" fmla="*/ 9154402 h 9154402"/>
              <a:gd name="connsiteX5" fmla="*/ 2209695 w 2209695"/>
              <a:gd name="connsiteY5" fmla="*/ 9154402 h 9154402"/>
              <a:gd name="connsiteX6" fmla="*/ 2209695 w 2209695"/>
              <a:gd name="connsiteY6" fmla="*/ 9154402 h 9154402"/>
              <a:gd name="connsiteX7" fmla="*/ 0 w 2209695"/>
              <a:gd name="connsiteY7" fmla="*/ 9154402 h 9154402"/>
              <a:gd name="connsiteX8" fmla="*/ 0 w 2209695"/>
              <a:gd name="connsiteY8" fmla="*/ 9154402 h 9154402"/>
              <a:gd name="connsiteX9" fmla="*/ 1503 w 2209695"/>
              <a:gd name="connsiteY9" fmla="*/ 8780893 h 9154402"/>
              <a:gd name="connsiteX10" fmla="*/ 0 w 2209695"/>
              <a:gd name="connsiteY10" fmla="*/ 1104848 h 9154402"/>
              <a:gd name="connsiteX11" fmla="*/ 323604 w 2209695"/>
              <a:gd name="connsiteY11" fmla="*/ 323603 h 9154402"/>
              <a:gd name="connsiteX12" fmla="*/ 1104850 w 2209695"/>
              <a:gd name="connsiteY12" fmla="*/ 2 h 9154402"/>
              <a:gd name="connsiteX13" fmla="*/ 1104848 w 2209695"/>
              <a:gd name="connsiteY13" fmla="*/ 0 h 9154402"/>
              <a:gd name="connsiteX0" fmla="*/ 1104848 w 2209695"/>
              <a:gd name="connsiteY0" fmla="*/ 0 h 9154402"/>
              <a:gd name="connsiteX1" fmla="*/ 1104848 w 2209695"/>
              <a:gd name="connsiteY1" fmla="*/ 0 h 9154402"/>
              <a:gd name="connsiteX2" fmla="*/ 1886093 w 2209695"/>
              <a:gd name="connsiteY2" fmla="*/ 323604 h 9154402"/>
              <a:gd name="connsiteX3" fmla="*/ 2209694 w 2209695"/>
              <a:gd name="connsiteY3" fmla="*/ 1104850 h 9154402"/>
              <a:gd name="connsiteX4" fmla="*/ 2209695 w 2209695"/>
              <a:gd name="connsiteY4" fmla="*/ 9154402 h 9154402"/>
              <a:gd name="connsiteX5" fmla="*/ 2209695 w 2209695"/>
              <a:gd name="connsiteY5" fmla="*/ 9154402 h 9154402"/>
              <a:gd name="connsiteX6" fmla="*/ 2209695 w 2209695"/>
              <a:gd name="connsiteY6" fmla="*/ 9154402 h 9154402"/>
              <a:gd name="connsiteX7" fmla="*/ 0 w 2209695"/>
              <a:gd name="connsiteY7" fmla="*/ 9154402 h 9154402"/>
              <a:gd name="connsiteX8" fmla="*/ 1503 w 2209695"/>
              <a:gd name="connsiteY8" fmla="*/ 8780893 h 9154402"/>
              <a:gd name="connsiteX9" fmla="*/ 0 w 2209695"/>
              <a:gd name="connsiteY9" fmla="*/ 1104848 h 9154402"/>
              <a:gd name="connsiteX10" fmla="*/ 323604 w 2209695"/>
              <a:gd name="connsiteY10" fmla="*/ 323603 h 9154402"/>
              <a:gd name="connsiteX11" fmla="*/ 1104850 w 2209695"/>
              <a:gd name="connsiteY11" fmla="*/ 2 h 9154402"/>
              <a:gd name="connsiteX12" fmla="*/ 1104848 w 2209695"/>
              <a:gd name="connsiteY12" fmla="*/ 0 h 9154402"/>
              <a:gd name="connsiteX0" fmla="*/ 1144487 w 2249334"/>
              <a:gd name="connsiteY0" fmla="*/ 0 h 9154755"/>
              <a:gd name="connsiteX1" fmla="*/ 1144487 w 2249334"/>
              <a:gd name="connsiteY1" fmla="*/ 0 h 9154755"/>
              <a:gd name="connsiteX2" fmla="*/ 1925732 w 2249334"/>
              <a:gd name="connsiteY2" fmla="*/ 323604 h 9154755"/>
              <a:gd name="connsiteX3" fmla="*/ 2249333 w 2249334"/>
              <a:gd name="connsiteY3" fmla="*/ 1104850 h 9154755"/>
              <a:gd name="connsiteX4" fmla="*/ 2249334 w 2249334"/>
              <a:gd name="connsiteY4" fmla="*/ 9154402 h 9154755"/>
              <a:gd name="connsiteX5" fmla="*/ 2249334 w 2249334"/>
              <a:gd name="connsiteY5" fmla="*/ 9154402 h 9154755"/>
              <a:gd name="connsiteX6" fmla="*/ 2249334 w 2249334"/>
              <a:gd name="connsiteY6" fmla="*/ 9154402 h 9154755"/>
              <a:gd name="connsiteX7" fmla="*/ 0 w 2249334"/>
              <a:gd name="connsiteY7" fmla="*/ 9154755 h 9154755"/>
              <a:gd name="connsiteX8" fmla="*/ 41142 w 2249334"/>
              <a:gd name="connsiteY8" fmla="*/ 8780893 h 9154755"/>
              <a:gd name="connsiteX9" fmla="*/ 39639 w 2249334"/>
              <a:gd name="connsiteY9" fmla="*/ 1104848 h 9154755"/>
              <a:gd name="connsiteX10" fmla="*/ 363243 w 2249334"/>
              <a:gd name="connsiteY10" fmla="*/ 323603 h 9154755"/>
              <a:gd name="connsiteX11" fmla="*/ 1144489 w 2249334"/>
              <a:gd name="connsiteY11" fmla="*/ 2 h 9154755"/>
              <a:gd name="connsiteX12" fmla="*/ 1144487 w 2249334"/>
              <a:gd name="connsiteY12" fmla="*/ 0 h 9154755"/>
              <a:gd name="connsiteX0" fmla="*/ 1104848 w 2209695"/>
              <a:gd name="connsiteY0" fmla="*/ 0 h 9154402"/>
              <a:gd name="connsiteX1" fmla="*/ 1104848 w 2209695"/>
              <a:gd name="connsiteY1" fmla="*/ 0 h 9154402"/>
              <a:gd name="connsiteX2" fmla="*/ 1886093 w 2209695"/>
              <a:gd name="connsiteY2" fmla="*/ 323604 h 9154402"/>
              <a:gd name="connsiteX3" fmla="*/ 2209694 w 2209695"/>
              <a:gd name="connsiteY3" fmla="*/ 1104850 h 9154402"/>
              <a:gd name="connsiteX4" fmla="*/ 2209695 w 2209695"/>
              <a:gd name="connsiteY4" fmla="*/ 9154402 h 9154402"/>
              <a:gd name="connsiteX5" fmla="*/ 2209695 w 2209695"/>
              <a:gd name="connsiteY5" fmla="*/ 9154402 h 9154402"/>
              <a:gd name="connsiteX6" fmla="*/ 2209695 w 2209695"/>
              <a:gd name="connsiteY6" fmla="*/ 9154402 h 9154402"/>
              <a:gd name="connsiteX7" fmla="*/ 1503 w 2209695"/>
              <a:gd name="connsiteY7" fmla="*/ 8780893 h 9154402"/>
              <a:gd name="connsiteX8" fmla="*/ 0 w 2209695"/>
              <a:gd name="connsiteY8" fmla="*/ 1104848 h 9154402"/>
              <a:gd name="connsiteX9" fmla="*/ 323604 w 2209695"/>
              <a:gd name="connsiteY9" fmla="*/ 323603 h 9154402"/>
              <a:gd name="connsiteX10" fmla="*/ 1104850 w 2209695"/>
              <a:gd name="connsiteY10" fmla="*/ 2 h 9154402"/>
              <a:gd name="connsiteX11" fmla="*/ 1104848 w 2209695"/>
              <a:gd name="connsiteY11" fmla="*/ 0 h 9154402"/>
              <a:gd name="connsiteX0" fmla="*/ 1104848 w 2209695"/>
              <a:gd name="connsiteY0" fmla="*/ 0 h 9154402"/>
              <a:gd name="connsiteX1" fmla="*/ 1104848 w 2209695"/>
              <a:gd name="connsiteY1" fmla="*/ 0 h 9154402"/>
              <a:gd name="connsiteX2" fmla="*/ 1886093 w 2209695"/>
              <a:gd name="connsiteY2" fmla="*/ 323604 h 9154402"/>
              <a:gd name="connsiteX3" fmla="*/ 2209694 w 2209695"/>
              <a:gd name="connsiteY3" fmla="*/ 1104850 h 9154402"/>
              <a:gd name="connsiteX4" fmla="*/ 2209695 w 2209695"/>
              <a:gd name="connsiteY4" fmla="*/ 9154402 h 9154402"/>
              <a:gd name="connsiteX5" fmla="*/ 2209695 w 2209695"/>
              <a:gd name="connsiteY5" fmla="*/ 9154402 h 9154402"/>
              <a:gd name="connsiteX6" fmla="*/ 2209695 w 2209695"/>
              <a:gd name="connsiteY6" fmla="*/ 9154402 h 9154402"/>
              <a:gd name="connsiteX7" fmla="*/ 37157 w 2209695"/>
              <a:gd name="connsiteY7" fmla="*/ 8792966 h 9154402"/>
              <a:gd name="connsiteX8" fmla="*/ 0 w 2209695"/>
              <a:gd name="connsiteY8" fmla="*/ 1104848 h 9154402"/>
              <a:gd name="connsiteX9" fmla="*/ 323604 w 2209695"/>
              <a:gd name="connsiteY9" fmla="*/ 323603 h 9154402"/>
              <a:gd name="connsiteX10" fmla="*/ 1104850 w 2209695"/>
              <a:gd name="connsiteY10" fmla="*/ 2 h 9154402"/>
              <a:gd name="connsiteX11" fmla="*/ 1104848 w 2209695"/>
              <a:gd name="connsiteY11" fmla="*/ 0 h 9154402"/>
              <a:gd name="connsiteX0" fmla="*/ 37157 w 2301135"/>
              <a:gd name="connsiteY0" fmla="*/ 8792966 h 9245842"/>
              <a:gd name="connsiteX1" fmla="*/ 0 w 2301135"/>
              <a:gd name="connsiteY1" fmla="*/ 1104848 h 9245842"/>
              <a:gd name="connsiteX2" fmla="*/ 323604 w 2301135"/>
              <a:gd name="connsiteY2" fmla="*/ 323603 h 9245842"/>
              <a:gd name="connsiteX3" fmla="*/ 1104850 w 2301135"/>
              <a:gd name="connsiteY3" fmla="*/ 2 h 9245842"/>
              <a:gd name="connsiteX4" fmla="*/ 1104848 w 2301135"/>
              <a:gd name="connsiteY4" fmla="*/ 0 h 9245842"/>
              <a:gd name="connsiteX5" fmla="*/ 1104848 w 2301135"/>
              <a:gd name="connsiteY5" fmla="*/ 0 h 9245842"/>
              <a:gd name="connsiteX6" fmla="*/ 1886093 w 2301135"/>
              <a:gd name="connsiteY6" fmla="*/ 323604 h 9245842"/>
              <a:gd name="connsiteX7" fmla="*/ 2209694 w 2301135"/>
              <a:gd name="connsiteY7" fmla="*/ 1104850 h 9245842"/>
              <a:gd name="connsiteX8" fmla="*/ 2209695 w 2301135"/>
              <a:gd name="connsiteY8" fmla="*/ 9154402 h 9245842"/>
              <a:gd name="connsiteX9" fmla="*/ 2209695 w 2301135"/>
              <a:gd name="connsiteY9" fmla="*/ 9154402 h 9245842"/>
              <a:gd name="connsiteX10" fmla="*/ 2301135 w 2301135"/>
              <a:gd name="connsiteY10" fmla="*/ 9245842 h 9245842"/>
              <a:gd name="connsiteX0" fmla="*/ 37157 w 2209695"/>
              <a:gd name="connsiteY0" fmla="*/ 8792966 h 9154402"/>
              <a:gd name="connsiteX1" fmla="*/ 0 w 2209695"/>
              <a:gd name="connsiteY1" fmla="*/ 1104848 h 9154402"/>
              <a:gd name="connsiteX2" fmla="*/ 323604 w 2209695"/>
              <a:gd name="connsiteY2" fmla="*/ 323603 h 9154402"/>
              <a:gd name="connsiteX3" fmla="*/ 1104850 w 2209695"/>
              <a:gd name="connsiteY3" fmla="*/ 2 h 9154402"/>
              <a:gd name="connsiteX4" fmla="*/ 1104848 w 2209695"/>
              <a:gd name="connsiteY4" fmla="*/ 0 h 9154402"/>
              <a:gd name="connsiteX5" fmla="*/ 1104848 w 2209695"/>
              <a:gd name="connsiteY5" fmla="*/ 0 h 9154402"/>
              <a:gd name="connsiteX6" fmla="*/ 1886093 w 2209695"/>
              <a:gd name="connsiteY6" fmla="*/ 323604 h 9154402"/>
              <a:gd name="connsiteX7" fmla="*/ 2209694 w 2209695"/>
              <a:gd name="connsiteY7" fmla="*/ 1104850 h 9154402"/>
              <a:gd name="connsiteX8" fmla="*/ 2209695 w 2209695"/>
              <a:gd name="connsiteY8" fmla="*/ 9154402 h 9154402"/>
              <a:gd name="connsiteX9" fmla="*/ 2209695 w 2209695"/>
              <a:gd name="connsiteY9" fmla="*/ 9154402 h 9154402"/>
              <a:gd name="connsiteX0" fmla="*/ 93577 w 2209695"/>
              <a:gd name="connsiteY0" fmla="*/ 8811781 h 9154402"/>
              <a:gd name="connsiteX1" fmla="*/ 0 w 2209695"/>
              <a:gd name="connsiteY1" fmla="*/ 1104848 h 9154402"/>
              <a:gd name="connsiteX2" fmla="*/ 323604 w 2209695"/>
              <a:gd name="connsiteY2" fmla="*/ 323603 h 9154402"/>
              <a:gd name="connsiteX3" fmla="*/ 1104850 w 2209695"/>
              <a:gd name="connsiteY3" fmla="*/ 2 h 9154402"/>
              <a:gd name="connsiteX4" fmla="*/ 1104848 w 2209695"/>
              <a:gd name="connsiteY4" fmla="*/ 0 h 9154402"/>
              <a:gd name="connsiteX5" fmla="*/ 1104848 w 2209695"/>
              <a:gd name="connsiteY5" fmla="*/ 0 h 9154402"/>
              <a:gd name="connsiteX6" fmla="*/ 1886093 w 2209695"/>
              <a:gd name="connsiteY6" fmla="*/ 323604 h 9154402"/>
              <a:gd name="connsiteX7" fmla="*/ 2209694 w 2209695"/>
              <a:gd name="connsiteY7" fmla="*/ 1104850 h 9154402"/>
              <a:gd name="connsiteX8" fmla="*/ 2209695 w 2209695"/>
              <a:gd name="connsiteY8" fmla="*/ 9154402 h 9154402"/>
              <a:gd name="connsiteX9" fmla="*/ 2209695 w 2209695"/>
              <a:gd name="connsiteY9" fmla="*/ 9154402 h 9154402"/>
              <a:gd name="connsiteX0" fmla="*/ 132845 w 2209695"/>
              <a:gd name="connsiteY0" fmla="*/ 8856931 h 9154402"/>
              <a:gd name="connsiteX1" fmla="*/ 0 w 2209695"/>
              <a:gd name="connsiteY1" fmla="*/ 1104848 h 9154402"/>
              <a:gd name="connsiteX2" fmla="*/ 323604 w 2209695"/>
              <a:gd name="connsiteY2" fmla="*/ 323603 h 9154402"/>
              <a:gd name="connsiteX3" fmla="*/ 1104850 w 2209695"/>
              <a:gd name="connsiteY3" fmla="*/ 2 h 9154402"/>
              <a:gd name="connsiteX4" fmla="*/ 1104848 w 2209695"/>
              <a:gd name="connsiteY4" fmla="*/ 0 h 9154402"/>
              <a:gd name="connsiteX5" fmla="*/ 1104848 w 2209695"/>
              <a:gd name="connsiteY5" fmla="*/ 0 h 9154402"/>
              <a:gd name="connsiteX6" fmla="*/ 1886093 w 2209695"/>
              <a:gd name="connsiteY6" fmla="*/ 323604 h 9154402"/>
              <a:gd name="connsiteX7" fmla="*/ 2209694 w 2209695"/>
              <a:gd name="connsiteY7" fmla="*/ 1104850 h 9154402"/>
              <a:gd name="connsiteX8" fmla="*/ 2209695 w 2209695"/>
              <a:gd name="connsiteY8" fmla="*/ 9154402 h 9154402"/>
              <a:gd name="connsiteX9" fmla="*/ 2209695 w 2209695"/>
              <a:gd name="connsiteY9" fmla="*/ 9154402 h 9154402"/>
              <a:gd name="connsiteX0" fmla="*/ 70836 w 2209695"/>
              <a:gd name="connsiteY0" fmla="*/ 8848823 h 9154402"/>
              <a:gd name="connsiteX1" fmla="*/ 0 w 2209695"/>
              <a:gd name="connsiteY1" fmla="*/ 1104848 h 9154402"/>
              <a:gd name="connsiteX2" fmla="*/ 323604 w 2209695"/>
              <a:gd name="connsiteY2" fmla="*/ 323603 h 9154402"/>
              <a:gd name="connsiteX3" fmla="*/ 1104850 w 2209695"/>
              <a:gd name="connsiteY3" fmla="*/ 2 h 9154402"/>
              <a:gd name="connsiteX4" fmla="*/ 1104848 w 2209695"/>
              <a:gd name="connsiteY4" fmla="*/ 0 h 9154402"/>
              <a:gd name="connsiteX5" fmla="*/ 1104848 w 2209695"/>
              <a:gd name="connsiteY5" fmla="*/ 0 h 9154402"/>
              <a:gd name="connsiteX6" fmla="*/ 1886093 w 2209695"/>
              <a:gd name="connsiteY6" fmla="*/ 323604 h 9154402"/>
              <a:gd name="connsiteX7" fmla="*/ 2209694 w 2209695"/>
              <a:gd name="connsiteY7" fmla="*/ 1104850 h 9154402"/>
              <a:gd name="connsiteX8" fmla="*/ 2209695 w 2209695"/>
              <a:gd name="connsiteY8" fmla="*/ 9154402 h 9154402"/>
              <a:gd name="connsiteX9" fmla="*/ 2209695 w 2209695"/>
              <a:gd name="connsiteY9" fmla="*/ 9154402 h 915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09695" h="9154402">
                <a:moveTo>
                  <a:pt x="70836" y="8848823"/>
                </a:moveTo>
                <a:lnTo>
                  <a:pt x="0" y="1104848"/>
                </a:lnTo>
                <a:cubicBezTo>
                  <a:pt x="0" y="811824"/>
                  <a:pt x="116404" y="530802"/>
                  <a:pt x="323604" y="323603"/>
                </a:cubicBezTo>
                <a:cubicBezTo>
                  <a:pt x="530804" y="116404"/>
                  <a:pt x="811826" y="1"/>
                  <a:pt x="1104850" y="2"/>
                </a:cubicBezTo>
                <a:lnTo>
                  <a:pt x="1104848" y="0"/>
                </a:lnTo>
                <a:lnTo>
                  <a:pt x="1104848" y="0"/>
                </a:lnTo>
                <a:cubicBezTo>
                  <a:pt x="1397872" y="0"/>
                  <a:pt x="1678894" y="116404"/>
                  <a:pt x="1886093" y="323604"/>
                </a:cubicBezTo>
                <a:cubicBezTo>
                  <a:pt x="2093292" y="530804"/>
                  <a:pt x="2209695" y="811826"/>
                  <a:pt x="2209694" y="1104850"/>
                </a:cubicBezTo>
                <a:cubicBezTo>
                  <a:pt x="2209694" y="3788034"/>
                  <a:pt x="2209695" y="6471218"/>
                  <a:pt x="2209695" y="9154402"/>
                </a:cubicBezTo>
                <a:lnTo>
                  <a:pt x="2209695" y="9154402"/>
                </a:lnTo>
              </a:path>
            </a:pathLst>
          </a:custGeom>
          <a:solidFill>
            <a:srgbClr val="073779">
              <a:alpha val="30000"/>
            </a:srgbClr>
          </a:solidFill>
          <a:ln w="25400">
            <a:solidFill>
              <a:schemeClr val="accent2">
                <a:alpha val="3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sz="1800" kern="1200">
              <a:solidFill>
                <a:schemeClr val="lt1"/>
              </a:solidFill>
              <a:latin typeface="+mn-lt"/>
              <a:ea typeface="+mn-ea"/>
              <a:cs typeface="+mn-cs"/>
            </a:endParaRPr>
          </a:p>
        </p:txBody>
      </p:sp>
      <p:sp>
        <p:nvSpPr>
          <p:cNvPr id="26" name="Freeform 25"/>
          <p:cNvSpPr/>
          <p:nvPr/>
        </p:nvSpPr>
        <p:spPr>
          <a:xfrm rot="15660000">
            <a:off x="6127955" y="621077"/>
            <a:ext cx="932370" cy="5296611"/>
          </a:xfrm>
          <a:custGeom>
            <a:avLst/>
            <a:gdLst>
              <a:gd name="connsiteX0" fmla="*/ 457200 w 914400"/>
              <a:gd name="connsiteY0" fmla="*/ 0 h 6172200"/>
              <a:gd name="connsiteX1" fmla="*/ 457200 w 914400"/>
              <a:gd name="connsiteY1" fmla="*/ 0 h 6172200"/>
              <a:gd name="connsiteX2" fmla="*/ 780489 w 914400"/>
              <a:gd name="connsiteY2" fmla="*/ 133911 h 6172200"/>
              <a:gd name="connsiteX3" fmla="*/ 914399 w 914400"/>
              <a:gd name="connsiteY3" fmla="*/ 457201 h 6172200"/>
              <a:gd name="connsiteX4" fmla="*/ 914400 w 914400"/>
              <a:gd name="connsiteY4" fmla="*/ 6172200 h 6172200"/>
              <a:gd name="connsiteX5" fmla="*/ 914400 w 914400"/>
              <a:gd name="connsiteY5" fmla="*/ 6172200 h 6172200"/>
              <a:gd name="connsiteX6" fmla="*/ 914400 w 914400"/>
              <a:gd name="connsiteY6" fmla="*/ 6172200 h 6172200"/>
              <a:gd name="connsiteX7" fmla="*/ 0 w 914400"/>
              <a:gd name="connsiteY7" fmla="*/ 6172200 h 6172200"/>
              <a:gd name="connsiteX8" fmla="*/ 0 w 914400"/>
              <a:gd name="connsiteY8" fmla="*/ 6172200 h 6172200"/>
              <a:gd name="connsiteX9" fmla="*/ 0 w 914400"/>
              <a:gd name="connsiteY9" fmla="*/ 6172200 h 6172200"/>
              <a:gd name="connsiteX10" fmla="*/ 0 w 914400"/>
              <a:gd name="connsiteY10" fmla="*/ 457200 h 6172200"/>
              <a:gd name="connsiteX11" fmla="*/ 133911 w 914400"/>
              <a:gd name="connsiteY11" fmla="*/ 133911 h 6172200"/>
              <a:gd name="connsiteX12" fmla="*/ 457201 w 914400"/>
              <a:gd name="connsiteY12" fmla="*/ 1 h 6172200"/>
              <a:gd name="connsiteX13" fmla="*/ 457200 w 914400"/>
              <a:gd name="connsiteY13" fmla="*/ 0 h 6172200"/>
              <a:gd name="connsiteX0" fmla="*/ 457200 w 953241"/>
              <a:gd name="connsiteY0" fmla="*/ 0 h 6328114"/>
              <a:gd name="connsiteX1" fmla="*/ 457200 w 953241"/>
              <a:gd name="connsiteY1" fmla="*/ 0 h 6328114"/>
              <a:gd name="connsiteX2" fmla="*/ 780489 w 953241"/>
              <a:gd name="connsiteY2" fmla="*/ 133911 h 6328114"/>
              <a:gd name="connsiteX3" fmla="*/ 914399 w 953241"/>
              <a:gd name="connsiteY3" fmla="*/ 457201 h 6328114"/>
              <a:gd name="connsiteX4" fmla="*/ 914400 w 953241"/>
              <a:gd name="connsiteY4" fmla="*/ 6172200 h 6328114"/>
              <a:gd name="connsiteX5" fmla="*/ 914400 w 953241"/>
              <a:gd name="connsiteY5" fmla="*/ 6172200 h 6328114"/>
              <a:gd name="connsiteX6" fmla="*/ 953241 w 953241"/>
              <a:gd name="connsiteY6" fmla="*/ 6328114 h 6328114"/>
              <a:gd name="connsiteX7" fmla="*/ 0 w 953241"/>
              <a:gd name="connsiteY7" fmla="*/ 6172200 h 6328114"/>
              <a:gd name="connsiteX8" fmla="*/ 0 w 953241"/>
              <a:gd name="connsiteY8" fmla="*/ 6172200 h 6328114"/>
              <a:gd name="connsiteX9" fmla="*/ 0 w 953241"/>
              <a:gd name="connsiteY9" fmla="*/ 6172200 h 6328114"/>
              <a:gd name="connsiteX10" fmla="*/ 0 w 953241"/>
              <a:gd name="connsiteY10" fmla="*/ 457200 h 6328114"/>
              <a:gd name="connsiteX11" fmla="*/ 133911 w 953241"/>
              <a:gd name="connsiteY11" fmla="*/ 133911 h 6328114"/>
              <a:gd name="connsiteX12" fmla="*/ 457201 w 953241"/>
              <a:gd name="connsiteY12" fmla="*/ 1 h 6328114"/>
              <a:gd name="connsiteX13" fmla="*/ 457200 w 953241"/>
              <a:gd name="connsiteY13" fmla="*/ 0 h 6328114"/>
              <a:gd name="connsiteX0" fmla="*/ 457200 w 953241"/>
              <a:gd name="connsiteY0" fmla="*/ 0 h 6328114"/>
              <a:gd name="connsiteX1" fmla="*/ 457200 w 953241"/>
              <a:gd name="connsiteY1" fmla="*/ 0 h 6328114"/>
              <a:gd name="connsiteX2" fmla="*/ 780489 w 953241"/>
              <a:gd name="connsiteY2" fmla="*/ 133911 h 6328114"/>
              <a:gd name="connsiteX3" fmla="*/ 914399 w 953241"/>
              <a:gd name="connsiteY3" fmla="*/ 457201 h 6328114"/>
              <a:gd name="connsiteX4" fmla="*/ 914400 w 953241"/>
              <a:gd name="connsiteY4" fmla="*/ 6172200 h 6328114"/>
              <a:gd name="connsiteX5" fmla="*/ 953241 w 953241"/>
              <a:gd name="connsiteY5" fmla="*/ 6328114 h 6328114"/>
              <a:gd name="connsiteX6" fmla="*/ 0 w 953241"/>
              <a:gd name="connsiteY6" fmla="*/ 6172200 h 6328114"/>
              <a:gd name="connsiteX7" fmla="*/ 0 w 953241"/>
              <a:gd name="connsiteY7" fmla="*/ 6172200 h 6328114"/>
              <a:gd name="connsiteX8" fmla="*/ 0 w 953241"/>
              <a:gd name="connsiteY8" fmla="*/ 6172200 h 6328114"/>
              <a:gd name="connsiteX9" fmla="*/ 0 w 953241"/>
              <a:gd name="connsiteY9" fmla="*/ 457200 h 6328114"/>
              <a:gd name="connsiteX10" fmla="*/ 133911 w 953241"/>
              <a:gd name="connsiteY10" fmla="*/ 133911 h 6328114"/>
              <a:gd name="connsiteX11" fmla="*/ 457201 w 953241"/>
              <a:gd name="connsiteY11" fmla="*/ 1 h 6328114"/>
              <a:gd name="connsiteX12" fmla="*/ 457200 w 953241"/>
              <a:gd name="connsiteY12" fmla="*/ 0 h 6328114"/>
              <a:gd name="connsiteX0" fmla="*/ 457200 w 1105641"/>
              <a:gd name="connsiteY0" fmla="*/ 0 h 6328114"/>
              <a:gd name="connsiteX1" fmla="*/ 457200 w 1105641"/>
              <a:gd name="connsiteY1" fmla="*/ 0 h 6328114"/>
              <a:gd name="connsiteX2" fmla="*/ 780489 w 1105641"/>
              <a:gd name="connsiteY2" fmla="*/ 133911 h 6328114"/>
              <a:gd name="connsiteX3" fmla="*/ 914399 w 1105641"/>
              <a:gd name="connsiteY3" fmla="*/ 457201 h 6328114"/>
              <a:gd name="connsiteX4" fmla="*/ 953241 w 1105641"/>
              <a:gd name="connsiteY4" fmla="*/ 6328114 h 6328114"/>
              <a:gd name="connsiteX5" fmla="*/ 0 w 1105641"/>
              <a:gd name="connsiteY5" fmla="*/ 6172200 h 6328114"/>
              <a:gd name="connsiteX6" fmla="*/ 0 w 1105641"/>
              <a:gd name="connsiteY6" fmla="*/ 6172200 h 6328114"/>
              <a:gd name="connsiteX7" fmla="*/ 0 w 1105641"/>
              <a:gd name="connsiteY7" fmla="*/ 6172200 h 6328114"/>
              <a:gd name="connsiteX8" fmla="*/ 0 w 1105641"/>
              <a:gd name="connsiteY8" fmla="*/ 457200 h 6328114"/>
              <a:gd name="connsiteX9" fmla="*/ 133911 w 1105641"/>
              <a:gd name="connsiteY9" fmla="*/ 133911 h 6328114"/>
              <a:gd name="connsiteX10" fmla="*/ 457201 w 1105641"/>
              <a:gd name="connsiteY10" fmla="*/ 1 h 6328114"/>
              <a:gd name="connsiteX11" fmla="*/ 457200 w 1105641"/>
              <a:gd name="connsiteY11" fmla="*/ 0 h 6328114"/>
              <a:gd name="connsiteX0" fmla="*/ 457200 w 953241"/>
              <a:gd name="connsiteY0" fmla="*/ 0 h 6328114"/>
              <a:gd name="connsiteX1" fmla="*/ 457200 w 953241"/>
              <a:gd name="connsiteY1" fmla="*/ 0 h 6328114"/>
              <a:gd name="connsiteX2" fmla="*/ 780489 w 953241"/>
              <a:gd name="connsiteY2" fmla="*/ 133911 h 6328114"/>
              <a:gd name="connsiteX3" fmla="*/ 914399 w 953241"/>
              <a:gd name="connsiteY3" fmla="*/ 457201 h 6328114"/>
              <a:gd name="connsiteX4" fmla="*/ 953241 w 953241"/>
              <a:gd name="connsiteY4" fmla="*/ 6328114 h 6328114"/>
              <a:gd name="connsiteX5" fmla="*/ 0 w 953241"/>
              <a:gd name="connsiteY5" fmla="*/ 6172200 h 6328114"/>
              <a:gd name="connsiteX6" fmla="*/ 0 w 953241"/>
              <a:gd name="connsiteY6" fmla="*/ 6172200 h 6328114"/>
              <a:gd name="connsiteX7" fmla="*/ 0 w 953241"/>
              <a:gd name="connsiteY7" fmla="*/ 6172200 h 6328114"/>
              <a:gd name="connsiteX8" fmla="*/ 0 w 953241"/>
              <a:gd name="connsiteY8" fmla="*/ 457200 h 6328114"/>
              <a:gd name="connsiteX9" fmla="*/ 133911 w 953241"/>
              <a:gd name="connsiteY9" fmla="*/ 133911 h 6328114"/>
              <a:gd name="connsiteX10" fmla="*/ 457201 w 953241"/>
              <a:gd name="connsiteY10" fmla="*/ 1 h 6328114"/>
              <a:gd name="connsiteX11" fmla="*/ 457200 w 953241"/>
              <a:gd name="connsiteY11" fmla="*/ 0 h 6328114"/>
              <a:gd name="connsiteX0" fmla="*/ 457200 w 943191"/>
              <a:gd name="connsiteY0" fmla="*/ 0 h 6312729"/>
              <a:gd name="connsiteX1" fmla="*/ 457200 w 943191"/>
              <a:gd name="connsiteY1" fmla="*/ 0 h 6312729"/>
              <a:gd name="connsiteX2" fmla="*/ 780489 w 943191"/>
              <a:gd name="connsiteY2" fmla="*/ 133911 h 6312729"/>
              <a:gd name="connsiteX3" fmla="*/ 914399 w 943191"/>
              <a:gd name="connsiteY3" fmla="*/ 457201 h 6312729"/>
              <a:gd name="connsiteX4" fmla="*/ 942064 w 943191"/>
              <a:gd name="connsiteY4" fmla="*/ 6312729 h 6312729"/>
              <a:gd name="connsiteX5" fmla="*/ 0 w 943191"/>
              <a:gd name="connsiteY5" fmla="*/ 6172200 h 6312729"/>
              <a:gd name="connsiteX6" fmla="*/ 0 w 943191"/>
              <a:gd name="connsiteY6" fmla="*/ 6172200 h 6312729"/>
              <a:gd name="connsiteX7" fmla="*/ 0 w 943191"/>
              <a:gd name="connsiteY7" fmla="*/ 6172200 h 6312729"/>
              <a:gd name="connsiteX8" fmla="*/ 0 w 943191"/>
              <a:gd name="connsiteY8" fmla="*/ 457200 h 6312729"/>
              <a:gd name="connsiteX9" fmla="*/ 133911 w 943191"/>
              <a:gd name="connsiteY9" fmla="*/ 133911 h 6312729"/>
              <a:gd name="connsiteX10" fmla="*/ 457201 w 943191"/>
              <a:gd name="connsiteY10" fmla="*/ 1 h 6312729"/>
              <a:gd name="connsiteX11" fmla="*/ 457200 w 943191"/>
              <a:gd name="connsiteY11" fmla="*/ 0 h 6312729"/>
              <a:gd name="connsiteX0" fmla="*/ 0 w 1033504"/>
              <a:gd name="connsiteY0" fmla="*/ 6172200 h 6404169"/>
              <a:gd name="connsiteX1" fmla="*/ 0 w 1033504"/>
              <a:gd name="connsiteY1" fmla="*/ 6172200 h 6404169"/>
              <a:gd name="connsiteX2" fmla="*/ 0 w 1033504"/>
              <a:gd name="connsiteY2" fmla="*/ 6172200 h 6404169"/>
              <a:gd name="connsiteX3" fmla="*/ 0 w 1033504"/>
              <a:gd name="connsiteY3" fmla="*/ 457200 h 6404169"/>
              <a:gd name="connsiteX4" fmla="*/ 133911 w 1033504"/>
              <a:gd name="connsiteY4" fmla="*/ 133911 h 6404169"/>
              <a:gd name="connsiteX5" fmla="*/ 457201 w 1033504"/>
              <a:gd name="connsiteY5" fmla="*/ 1 h 6404169"/>
              <a:gd name="connsiteX6" fmla="*/ 457200 w 1033504"/>
              <a:gd name="connsiteY6" fmla="*/ 0 h 6404169"/>
              <a:gd name="connsiteX7" fmla="*/ 457200 w 1033504"/>
              <a:gd name="connsiteY7" fmla="*/ 0 h 6404169"/>
              <a:gd name="connsiteX8" fmla="*/ 780489 w 1033504"/>
              <a:gd name="connsiteY8" fmla="*/ 133911 h 6404169"/>
              <a:gd name="connsiteX9" fmla="*/ 914399 w 1033504"/>
              <a:gd name="connsiteY9" fmla="*/ 457201 h 6404169"/>
              <a:gd name="connsiteX10" fmla="*/ 1033504 w 1033504"/>
              <a:gd name="connsiteY10" fmla="*/ 6404169 h 6404169"/>
              <a:gd name="connsiteX0" fmla="*/ 0 w 1007327"/>
              <a:gd name="connsiteY0" fmla="*/ 6172200 h 6354462"/>
              <a:gd name="connsiteX1" fmla="*/ 0 w 1007327"/>
              <a:gd name="connsiteY1" fmla="*/ 6172200 h 6354462"/>
              <a:gd name="connsiteX2" fmla="*/ 0 w 1007327"/>
              <a:gd name="connsiteY2" fmla="*/ 6172200 h 6354462"/>
              <a:gd name="connsiteX3" fmla="*/ 0 w 1007327"/>
              <a:gd name="connsiteY3" fmla="*/ 457200 h 6354462"/>
              <a:gd name="connsiteX4" fmla="*/ 133911 w 1007327"/>
              <a:gd name="connsiteY4" fmla="*/ 133911 h 6354462"/>
              <a:gd name="connsiteX5" fmla="*/ 457201 w 1007327"/>
              <a:gd name="connsiteY5" fmla="*/ 1 h 6354462"/>
              <a:gd name="connsiteX6" fmla="*/ 457200 w 1007327"/>
              <a:gd name="connsiteY6" fmla="*/ 0 h 6354462"/>
              <a:gd name="connsiteX7" fmla="*/ 457200 w 1007327"/>
              <a:gd name="connsiteY7" fmla="*/ 0 h 6354462"/>
              <a:gd name="connsiteX8" fmla="*/ 780489 w 1007327"/>
              <a:gd name="connsiteY8" fmla="*/ 133911 h 6354462"/>
              <a:gd name="connsiteX9" fmla="*/ 914399 w 1007327"/>
              <a:gd name="connsiteY9" fmla="*/ 457201 h 6354462"/>
              <a:gd name="connsiteX10" fmla="*/ 1007327 w 1007327"/>
              <a:gd name="connsiteY10" fmla="*/ 6354462 h 6354462"/>
              <a:gd name="connsiteX0" fmla="*/ 0 w 1029242"/>
              <a:gd name="connsiteY0" fmla="*/ 6172200 h 6330704"/>
              <a:gd name="connsiteX1" fmla="*/ 0 w 1029242"/>
              <a:gd name="connsiteY1" fmla="*/ 6172200 h 6330704"/>
              <a:gd name="connsiteX2" fmla="*/ 0 w 1029242"/>
              <a:gd name="connsiteY2" fmla="*/ 6172200 h 6330704"/>
              <a:gd name="connsiteX3" fmla="*/ 0 w 1029242"/>
              <a:gd name="connsiteY3" fmla="*/ 457200 h 6330704"/>
              <a:gd name="connsiteX4" fmla="*/ 133911 w 1029242"/>
              <a:gd name="connsiteY4" fmla="*/ 133911 h 6330704"/>
              <a:gd name="connsiteX5" fmla="*/ 457201 w 1029242"/>
              <a:gd name="connsiteY5" fmla="*/ 1 h 6330704"/>
              <a:gd name="connsiteX6" fmla="*/ 457200 w 1029242"/>
              <a:gd name="connsiteY6" fmla="*/ 0 h 6330704"/>
              <a:gd name="connsiteX7" fmla="*/ 457200 w 1029242"/>
              <a:gd name="connsiteY7" fmla="*/ 0 h 6330704"/>
              <a:gd name="connsiteX8" fmla="*/ 780489 w 1029242"/>
              <a:gd name="connsiteY8" fmla="*/ 133911 h 6330704"/>
              <a:gd name="connsiteX9" fmla="*/ 914399 w 1029242"/>
              <a:gd name="connsiteY9" fmla="*/ 457201 h 6330704"/>
              <a:gd name="connsiteX10" fmla="*/ 1029242 w 1029242"/>
              <a:gd name="connsiteY10" fmla="*/ 6330704 h 6330704"/>
              <a:gd name="connsiteX0" fmla="*/ 0 w 964937"/>
              <a:gd name="connsiteY0" fmla="*/ 6172200 h 6306905"/>
              <a:gd name="connsiteX1" fmla="*/ 0 w 964937"/>
              <a:gd name="connsiteY1" fmla="*/ 6172200 h 6306905"/>
              <a:gd name="connsiteX2" fmla="*/ 0 w 964937"/>
              <a:gd name="connsiteY2" fmla="*/ 6172200 h 6306905"/>
              <a:gd name="connsiteX3" fmla="*/ 0 w 964937"/>
              <a:gd name="connsiteY3" fmla="*/ 457200 h 6306905"/>
              <a:gd name="connsiteX4" fmla="*/ 133911 w 964937"/>
              <a:gd name="connsiteY4" fmla="*/ 133911 h 6306905"/>
              <a:gd name="connsiteX5" fmla="*/ 457201 w 964937"/>
              <a:gd name="connsiteY5" fmla="*/ 1 h 6306905"/>
              <a:gd name="connsiteX6" fmla="*/ 457200 w 964937"/>
              <a:gd name="connsiteY6" fmla="*/ 0 h 6306905"/>
              <a:gd name="connsiteX7" fmla="*/ 457200 w 964937"/>
              <a:gd name="connsiteY7" fmla="*/ 0 h 6306905"/>
              <a:gd name="connsiteX8" fmla="*/ 780489 w 964937"/>
              <a:gd name="connsiteY8" fmla="*/ 133911 h 6306905"/>
              <a:gd name="connsiteX9" fmla="*/ 914399 w 964937"/>
              <a:gd name="connsiteY9" fmla="*/ 457201 h 6306905"/>
              <a:gd name="connsiteX10" fmla="*/ 964937 w 964937"/>
              <a:gd name="connsiteY10" fmla="*/ 6306905 h 6306905"/>
              <a:gd name="connsiteX0" fmla="*/ 0 w 958626"/>
              <a:gd name="connsiteY0" fmla="*/ 6172200 h 6346750"/>
              <a:gd name="connsiteX1" fmla="*/ 0 w 958626"/>
              <a:gd name="connsiteY1" fmla="*/ 6172200 h 6346750"/>
              <a:gd name="connsiteX2" fmla="*/ 0 w 958626"/>
              <a:gd name="connsiteY2" fmla="*/ 6172200 h 6346750"/>
              <a:gd name="connsiteX3" fmla="*/ 0 w 958626"/>
              <a:gd name="connsiteY3" fmla="*/ 457200 h 6346750"/>
              <a:gd name="connsiteX4" fmla="*/ 133911 w 958626"/>
              <a:gd name="connsiteY4" fmla="*/ 133911 h 6346750"/>
              <a:gd name="connsiteX5" fmla="*/ 457201 w 958626"/>
              <a:gd name="connsiteY5" fmla="*/ 1 h 6346750"/>
              <a:gd name="connsiteX6" fmla="*/ 457200 w 958626"/>
              <a:gd name="connsiteY6" fmla="*/ 0 h 6346750"/>
              <a:gd name="connsiteX7" fmla="*/ 457200 w 958626"/>
              <a:gd name="connsiteY7" fmla="*/ 0 h 6346750"/>
              <a:gd name="connsiteX8" fmla="*/ 780489 w 958626"/>
              <a:gd name="connsiteY8" fmla="*/ 133911 h 6346750"/>
              <a:gd name="connsiteX9" fmla="*/ 914399 w 958626"/>
              <a:gd name="connsiteY9" fmla="*/ 457201 h 6346750"/>
              <a:gd name="connsiteX10" fmla="*/ 958626 w 958626"/>
              <a:gd name="connsiteY10" fmla="*/ 6346750 h 6346750"/>
              <a:gd name="connsiteX0" fmla="*/ 0 w 960730"/>
              <a:gd name="connsiteY0" fmla="*/ 6172200 h 6333468"/>
              <a:gd name="connsiteX1" fmla="*/ 0 w 960730"/>
              <a:gd name="connsiteY1" fmla="*/ 6172200 h 6333468"/>
              <a:gd name="connsiteX2" fmla="*/ 0 w 960730"/>
              <a:gd name="connsiteY2" fmla="*/ 6172200 h 6333468"/>
              <a:gd name="connsiteX3" fmla="*/ 0 w 960730"/>
              <a:gd name="connsiteY3" fmla="*/ 457200 h 6333468"/>
              <a:gd name="connsiteX4" fmla="*/ 133911 w 960730"/>
              <a:gd name="connsiteY4" fmla="*/ 133911 h 6333468"/>
              <a:gd name="connsiteX5" fmla="*/ 457201 w 960730"/>
              <a:gd name="connsiteY5" fmla="*/ 1 h 6333468"/>
              <a:gd name="connsiteX6" fmla="*/ 457200 w 960730"/>
              <a:gd name="connsiteY6" fmla="*/ 0 h 6333468"/>
              <a:gd name="connsiteX7" fmla="*/ 457200 w 960730"/>
              <a:gd name="connsiteY7" fmla="*/ 0 h 6333468"/>
              <a:gd name="connsiteX8" fmla="*/ 780489 w 960730"/>
              <a:gd name="connsiteY8" fmla="*/ 133911 h 6333468"/>
              <a:gd name="connsiteX9" fmla="*/ 914399 w 960730"/>
              <a:gd name="connsiteY9" fmla="*/ 457201 h 6333468"/>
              <a:gd name="connsiteX10" fmla="*/ 960730 w 960730"/>
              <a:gd name="connsiteY10" fmla="*/ 6333468 h 6333468"/>
              <a:gd name="connsiteX0" fmla="*/ 0 w 962833"/>
              <a:gd name="connsiteY0" fmla="*/ 6172200 h 6320186"/>
              <a:gd name="connsiteX1" fmla="*/ 0 w 962833"/>
              <a:gd name="connsiteY1" fmla="*/ 6172200 h 6320186"/>
              <a:gd name="connsiteX2" fmla="*/ 0 w 962833"/>
              <a:gd name="connsiteY2" fmla="*/ 6172200 h 6320186"/>
              <a:gd name="connsiteX3" fmla="*/ 0 w 962833"/>
              <a:gd name="connsiteY3" fmla="*/ 457200 h 6320186"/>
              <a:gd name="connsiteX4" fmla="*/ 133911 w 962833"/>
              <a:gd name="connsiteY4" fmla="*/ 133911 h 6320186"/>
              <a:gd name="connsiteX5" fmla="*/ 457201 w 962833"/>
              <a:gd name="connsiteY5" fmla="*/ 1 h 6320186"/>
              <a:gd name="connsiteX6" fmla="*/ 457200 w 962833"/>
              <a:gd name="connsiteY6" fmla="*/ 0 h 6320186"/>
              <a:gd name="connsiteX7" fmla="*/ 457200 w 962833"/>
              <a:gd name="connsiteY7" fmla="*/ 0 h 6320186"/>
              <a:gd name="connsiteX8" fmla="*/ 780489 w 962833"/>
              <a:gd name="connsiteY8" fmla="*/ 133911 h 6320186"/>
              <a:gd name="connsiteX9" fmla="*/ 914399 w 962833"/>
              <a:gd name="connsiteY9" fmla="*/ 457201 h 6320186"/>
              <a:gd name="connsiteX10" fmla="*/ 962833 w 962833"/>
              <a:gd name="connsiteY10" fmla="*/ 6320186 h 63201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962833" h="6320186">
                <a:moveTo>
                  <a:pt x="0" y="6172200"/>
                </a:moveTo>
                <a:lnTo>
                  <a:pt x="0" y="6172200"/>
                </a:lnTo>
                <a:lnTo>
                  <a:pt x="0" y="6172200"/>
                </a:lnTo>
                <a:lnTo>
                  <a:pt x="0" y="457200"/>
                </a:lnTo>
                <a:cubicBezTo>
                  <a:pt x="0" y="335943"/>
                  <a:pt x="48169" y="219652"/>
                  <a:pt x="133911" y="133911"/>
                </a:cubicBezTo>
                <a:cubicBezTo>
                  <a:pt x="219653" y="48169"/>
                  <a:pt x="335944" y="0"/>
                  <a:pt x="457201" y="1"/>
                </a:cubicBezTo>
                <a:lnTo>
                  <a:pt x="457200" y="0"/>
                </a:lnTo>
                <a:lnTo>
                  <a:pt x="457200" y="0"/>
                </a:lnTo>
                <a:cubicBezTo>
                  <a:pt x="578457" y="0"/>
                  <a:pt x="694748" y="48169"/>
                  <a:pt x="780489" y="133911"/>
                </a:cubicBezTo>
                <a:cubicBezTo>
                  <a:pt x="866231" y="219653"/>
                  <a:pt x="914400" y="335944"/>
                  <a:pt x="914399" y="457201"/>
                </a:cubicBezTo>
                <a:cubicBezTo>
                  <a:pt x="943191" y="1489568"/>
                  <a:pt x="870354" y="4525828"/>
                  <a:pt x="962833" y="6320186"/>
                </a:cubicBezTo>
              </a:path>
            </a:pathLst>
          </a:custGeom>
          <a:solidFill>
            <a:schemeClr val="tx2">
              <a:alpha val="50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sz="1800" kern="1200">
              <a:solidFill>
                <a:schemeClr val="lt1"/>
              </a:solidFill>
              <a:latin typeface="+mn-lt"/>
              <a:ea typeface="+mn-ea"/>
              <a:cs typeface="+mn-cs"/>
            </a:endParaRPr>
          </a:p>
        </p:txBody>
      </p:sp>
      <p:sp>
        <p:nvSpPr>
          <p:cNvPr id="24" name="Freeform 23"/>
          <p:cNvSpPr/>
          <p:nvPr/>
        </p:nvSpPr>
        <p:spPr>
          <a:xfrm rot="15660000">
            <a:off x="5624128" y="78644"/>
            <a:ext cx="962833" cy="6320186"/>
          </a:xfrm>
          <a:custGeom>
            <a:avLst/>
            <a:gdLst>
              <a:gd name="connsiteX0" fmla="*/ 457200 w 914400"/>
              <a:gd name="connsiteY0" fmla="*/ 0 h 6172200"/>
              <a:gd name="connsiteX1" fmla="*/ 457200 w 914400"/>
              <a:gd name="connsiteY1" fmla="*/ 0 h 6172200"/>
              <a:gd name="connsiteX2" fmla="*/ 780489 w 914400"/>
              <a:gd name="connsiteY2" fmla="*/ 133911 h 6172200"/>
              <a:gd name="connsiteX3" fmla="*/ 914399 w 914400"/>
              <a:gd name="connsiteY3" fmla="*/ 457201 h 6172200"/>
              <a:gd name="connsiteX4" fmla="*/ 914400 w 914400"/>
              <a:gd name="connsiteY4" fmla="*/ 6172200 h 6172200"/>
              <a:gd name="connsiteX5" fmla="*/ 914400 w 914400"/>
              <a:gd name="connsiteY5" fmla="*/ 6172200 h 6172200"/>
              <a:gd name="connsiteX6" fmla="*/ 914400 w 914400"/>
              <a:gd name="connsiteY6" fmla="*/ 6172200 h 6172200"/>
              <a:gd name="connsiteX7" fmla="*/ 0 w 914400"/>
              <a:gd name="connsiteY7" fmla="*/ 6172200 h 6172200"/>
              <a:gd name="connsiteX8" fmla="*/ 0 w 914400"/>
              <a:gd name="connsiteY8" fmla="*/ 6172200 h 6172200"/>
              <a:gd name="connsiteX9" fmla="*/ 0 w 914400"/>
              <a:gd name="connsiteY9" fmla="*/ 6172200 h 6172200"/>
              <a:gd name="connsiteX10" fmla="*/ 0 w 914400"/>
              <a:gd name="connsiteY10" fmla="*/ 457200 h 6172200"/>
              <a:gd name="connsiteX11" fmla="*/ 133911 w 914400"/>
              <a:gd name="connsiteY11" fmla="*/ 133911 h 6172200"/>
              <a:gd name="connsiteX12" fmla="*/ 457201 w 914400"/>
              <a:gd name="connsiteY12" fmla="*/ 1 h 6172200"/>
              <a:gd name="connsiteX13" fmla="*/ 457200 w 914400"/>
              <a:gd name="connsiteY13" fmla="*/ 0 h 6172200"/>
              <a:gd name="connsiteX0" fmla="*/ 457200 w 953241"/>
              <a:gd name="connsiteY0" fmla="*/ 0 h 6328114"/>
              <a:gd name="connsiteX1" fmla="*/ 457200 w 953241"/>
              <a:gd name="connsiteY1" fmla="*/ 0 h 6328114"/>
              <a:gd name="connsiteX2" fmla="*/ 780489 w 953241"/>
              <a:gd name="connsiteY2" fmla="*/ 133911 h 6328114"/>
              <a:gd name="connsiteX3" fmla="*/ 914399 w 953241"/>
              <a:gd name="connsiteY3" fmla="*/ 457201 h 6328114"/>
              <a:gd name="connsiteX4" fmla="*/ 914400 w 953241"/>
              <a:gd name="connsiteY4" fmla="*/ 6172200 h 6328114"/>
              <a:gd name="connsiteX5" fmla="*/ 914400 w 953241"/>
              <a:gd name="connsiteY5" fmla="*/ 6172200 h 6328114"/>
              <a:gd name="connsiteX6" fmla="*/ 953241 w 953241"/>
              <a:gd name="connsiteY6" fmla="*/ 6328114 h 6328114"/>
              <a:gd name="connsiteX7" fmla="*/ 0 w 953241"/>
              <a:gd name="connsiteY7" fmla="*/ 6172200 h 6328114"/>
              <a:gd name="connsiteX8" fmla="*/ 0 w 953241"/>
              <a:gd name="connsiteY8" fmla="*/ 6172200 h 6328114"/>
              <a:gd name="connsiteX9" fmla="*/ 0 w 953241"/>
              <a:gd name="connsiteY9" fmla="*/ 6172200 h 6328114"/>
              <a:gd name="connsiteX10" fmla="*/ 0 w 953241"/>
              <a:gd name="connsiteY10" fmla="*/ 457200 h 6328114"/>
              <a:gd name="connsiteX11" fmla="*/ 133911 w 953241"/>
              <a:gd name="connsiteY11" fmla="*/ 133911 h 6328114"/>
              <a:gd name="connsiteX12" fmla="*/ 457201 w 953241"/>
              <a:gd name="connsiteY12" fmla="*/ 1 h 6328114"/>
              <a:gd name="connsiteX13" fmla="*/ 457200 w 953241"/>
              <a:gd name="connsiteY13" fmla="*/ 0 h 6328114"/>
              <a:gd name="connsiteX0" fmla="*/ 457200 w 953241"/>
              <a:gd name="connsiteY0" fmla="*/ 0 h 6328114"/>
              <a:gd name="connsiteX1" fmla="*/ 457200 w 953241"/>
              <a:gd name="connsiteY1" fmla="*/ 0 h 6328114"/>
              <a:gd name="connsiteX2" fmla="*/ 780489 w 953241"/>
              <a:gd name="connsiteY2" fmla="*/ 133911 h 6328114"/>
              <a:gd name="connsiteX3" fmla="*/ 914399 w 953241"/>
              <a:gd name="connsiteY3" fmla="*/ 457201 h 6328114"/>
              <a:gd name="connsiteX4" fmla="*/ 914400 w 953241"/>
              <a:gd name="connsiteY4" fmla="*/ 6172200 h 6328114"/>
              <a:gd name="connsiteX5" fmla="*/ 953241 w 953241"/>
              <a:gd name="connsiteY5" fmla="*/ 6328114 h 6328114"/>
              <a:gd name="connsiteX6" fmla="*/ 0 w 953241"/>
              <a:gd name="connsiteY6" fmla="*/ 6172200 h 6328114"/>
              <a:gd name="connsiteX7" fmla="*/ 0 w 953241"/>
              <a:gd name="connsiteY7" fmla="*/ 6172200 h 6328114"/>
              <a:gd name="connsiteX8" fmla="*/ 0 w 953241"/>
              <a:gd name="connsiteY8" fmla="*/ 6172200 h 6328114"/>
              <a:gd name="connsiteX9" fmla="*/ 0 w 953241"/>
              <a:gd name="connsiteY9" fmla="*/ 457200 h 6328114"/>
              <a:gd name="connsiteX10" fmla="*/ 133911 w 953241"/>
              <a:gd name="connsiteY10" fmla="*/ 133911 h 6328114"/>
              <a:gd name="connsiteX11" fmla="*/ 457201 w 953241"/>
              <a:gd name="connsiteY11" fmla="*/ 1 h 6328114"/>
              <a:gd name="connsiteX12" fmla="*/ 457200 w 953241"/>
              <a:gd name="connsiteY12" fmla="*/ 0 h 6328114"/>
              <a:gd name="connsiteX0" fmla="*/ 457200 w 1105641"/>
              <a:gd name="connsiteY0" fmla="*/ 0 h 6328114"/>
              <a:gd name="connsiteX1" fmla="*/ 457200 w 1105641"/>
              <a:gd name="connsiteY1" fmla="*/ 0 h 6328114"/>
              <a:gd name="connsiteX2" fmla="*/ 780489 w 1105641"/>
              <a:gd name="connsiteY2" fmla="*/ 133911 h 6328114"/>
              <a:gd name="connsiteX3" fmla="*/ 914399 w 1105641"/>
              <a:gd name="connsiteY3" fmla="*/ 457201 h 6328114"/>
              <a:gd name="connsiteX4" fmla="*/ 953241 w 1105641"/>
              <a:gd name="connsiteY4" fmla="*/ 6328114 h 6328114"/>
              <a:gd name="connsiteX5" fmla="*/ 0 w 1105641"/>
              <a:gd name="connsiteY5" fmla="*/ 6172200 h 6328114"/>
              <a:gd name="connsiteX6" fmla="*/ 0 w 1105641"/>
              <a:gd name="connsiteY6" fmla="*/ 6172200 h 6328114"/>
              <a:gd name="connsiteX7" fmla="*/ 0 w 1105641"/>
              <a:gd name="connsiteY7" fmla="*/ 6172200 h 6328114"/>
              <a:gd name="connsiteX8" fmla="*/ 0 w 1105641"/>
              <a:gd name="connsiteY8" fmla="*/ 457200 h 6328114"/>
              <a:gd name="connsiteX9" fmla="*/ 133911 w 1105641"/>
              <a:gd name="connsiteY9" fmla="*/ 133911 h 6328114"/>
              <a:gd name="connsiteX10" fmla="*/ 457201 w 1105641"/>
              <a:gd name="connsiteY10" fmla="*/ 1 h 6328114"/>
              <a:gd name="connsiteX11" fmla="*/ 457200 w 1105641"/>
              <a:gd name="connsiteY11" fmla="*/ 0 h 6328114"/>
              <a:gd name="connsiteX0" fmla="*/ 457200 w 953241"/>
              <a:gd name="connsiteY0" fmla="*/ 0 h 6328114"/>
              <a:gd name="connsiteX1" fmla="*/ 457200 w 953241"/>
              <a:gd name="connsiteY1" fmla="*/ 0 h 6328114"/>
              <a:gd name="connsiteX2" fmla="*/ 780489 w 953241"/>
              <a:gd name="connsiteY2" fmla="*/ 133911 h 6328114"/>
              <a:gd name="connsiteX3" fmla="*/ 914399 w 953241"/>
              <a:gd name="connsiteY3" fmla="*/ 457201 h 6328114"/>
              <a:gd name="connsiteX4" fmla="*/ 953241 w 953241"/>
              <a:gd name="connsiteY4" fmla="*/ 6328114 h 6328114"/>
              <a:gd name="connsiteX5" fmla="*/ 0 w 953241"/>
              <a:gd name="connsiteY5" fmla="*/ 6172200 h 6328114"/>
              <a:gd name="connsiteX6" fmla="*/ 0 w 953241"/>
              <a:gd name="connsiteY6" fmla="*/ 6172200 h 6328114"/>
              <a:gd name="connsiteX7" fmla="*/ 0 w 953241"/>
              <a:gd name="connsiteY7" fmla="*/ 6172200 h 6328114"/>
              <a:gd name="connsiteX8" fmla="*/ 0 w 953241"/>
              <a:gd name="connsiteY8" fmla="*/ 457200 h 6328114"/>
              <a:gd name="connsiteX9" fmla="*/ 133911 w 953241"/>
              <a:gd name="connsiteY9" fmla="*/ 133911 h 6328114"/>
              <a:gd name="connsiteX10" fmla="*/ 457201 w 953241"/>
              <a:gd name="connsiteY10" fmla="*/ 1 h 6328114"/>
              <a:gd name="connsiteX11" fmla="*/ 457200 w 953241"/>
              <a:gd name="connsiteY11" fmla="*/ 0 h 6328114"/>
              <a:gd name="connsiteX0" fmla="*/ 457200 w 943191"/>
              <a:gd name="connsiteY0" fmla="*/ 0 h 6312729"/>
              <a:gd name="connsiteX1" fmla="*/ 457200 w 943191"/>
              <a:gd name="connsiteY1" fmla="*/ 0 h 6312729"/>
              <a:gd name="connsiteX2" fmla="*/ 780489 w 943191"/>
              <a:gd name="connsiteY2" fmla="*/ 133911 h 6312729"/>
              <a:gd name="connsiteX3" fmla="*/ 914399 w 943191"/>
              <a:gd name="connsiteY3" fmla="*/ 457201 h 6312729"/>
              <a:gd name="connsiteX4" fmla="*/ 942064 w 943191"/>
              <a:gd name="connsiteY4" fmla="*/ 6312729 h 6312729"/>
              <a:gd name="connsiteX5" fmla="*/ 0 w 943191"/>
              <a:gd name="connsiteY5" fmla="*/ 6172200 h 6312729"/>
              <a:gd name="connsiteX6" fmla="*/ 0 w 943191"/>
              <a:gd name="connsiteY6" fmla="*/ 6172200 h 6312729"/>
              <a:gd name="connsiteX7" fmla="*/ 0 w 943191"/>
              <a:gd name="connsiteY7" fmla="*/ 6172200 h 6312729"/>
              <a:gd name="connsiteX8" fmla="*/ 0 w 943191"/>
              <a:gd name="connsiteY8" fmla="*/ 457200 h 6312729"/>
              <a:gd name="connsiteX9" fmla="*/ 133911 w 943191"/>
              <a:gd name="connsiteY9" fmla="*/ 133911 h 6312729"/>
              <a:gd name="connsiteX10" fmla="*/ 457201 w 943191"/>
              <a:gd name="connsiteY10" fmla="*/ 1 h 6312729"/>
              <a:gd name="connsiteX11" fmla="*/ 457200 w 943191"/>
              <a:gd name="connsiteY11" fmla="*/ 0 h 6312729"/>
              <a:gd name="connsiteX0" fmla="*/ 0 w 1033504"/>
              <a:gd name="connsiteY0" fmla="*/ 6172200 h 6404169"/>
              <a:gd name="connsiteX1" fmla="*/ 0 w 1033504"/>
              <a:gd name="connsiteY1" fmla="*/ 6172200 h 6404169"/>
              <a:gd name="connsiteX2" fmla="*/ 0 w 1033504"/>
              <a:gd name="connsiteY2" fmla="*/ 6172200 h 6404169"/>
              <a:gd name="connsiteX3" fmla="*/ 0 w 1033504"/>
              <a:gd name="connsiteY3" fmla="*/ 457200 h 6404169"/>
              <a:gd name="connsiteX4" fmla="*/ 133911 w 1033504"/>
              <a:gd name="connsiteY4" fmla="*/ 133911 h 6404169"/>
              <a:gd name="connsiteX5" fmla="*/ 457201 w 1033504"/>
              <a:gd name="connsiteY5" fmla="*/ 1 h 6404169"/>
              <a:gd name="connsiteX6" fmla="*/ 457200 w 1033504"/>
              <a:gd name="connsiteY6" fmla="*/ 0 h 6404169"/>
              <a:gd name="connsiteX7" fmla="*/ 457200 w 1033504"/>
              <a:gd name="connsiteY7" fmla="*/ 0 h 6404169"/>
              <a:gd name="connsiteX8" fmla="*/ 780489 w 1033504"/>
              <a:gd name="connsiteY8" fmla="*/ 133911 h 6404169"/>
              <a:gd name="connsiteX9" fmla="*/ 914399 w 1033504"/>
              <a:gd name="connsiteY9" fmla="*/ 457201 h 6404169"/>
              <a:gd name="connsiteX10" fmla="*/ 1033504 w 1033504"/>
              <a:gd name="connsiteY10" fmla="*/ 6404169 h 6404169"/>
              <a:gd name="connsiteX0" fmla="*/ 0 w 1007327"/>
              <a:gd name="connsiteY0" fmla="*/ 6172200 h 6354462"/>
              <a:gd name="connsiteX1" fmla="*/ 0 w 1007327"/>
              <a:gd name="connsiteY1" fmla="*/ 6172200 h 6354462"/>
              <a:gd name="connsiteX2" fmla="*/ 0 w 1007327"/>
              <a:gd name="connsiteY2" fmla="*/ 6172200 h 6354462"/>
              <a:gd name="connsiteX3" fmla="*/ 0 w 1007327"/>
              <a:gd name="connsiteY3" fmla="*/ 457200 h 6354462"/>
              <a:gd name="connsiteX4" fmla="*/ 133911 w 1007327"/>
              <a:gd name="connsiteY4" fmla="*/ 133911 h 6354462"/>
              <a:gd name="connsiteX5" fmla="*/ 457201 w 1007327"/>
              <a:gd name="connsiteY5" fmla="*/ 1 h 6354462"/>
              <a:gd name="connsiteX6" fmla="*/ 457200 w 1007327"/>
              <a:gd name="connsiteY6" fmla="*/ 0 h 6354462"/>
              <a:gd name="connsiteX7" fmla="*/ 457200 w 1007327"/>
              <a:gd name="connsiteY7" fmla="*/ 0 h 6354462"/>
              <a:gd name="connsiteX8" fmla="*/ 780489 w 1007327"/>
              <a:gd name="connsiteY8" fmla="*/ 133911 h 6354462"/>
              <a:gd name="connsiteX9" fmla="*/ 914399 w 1007327"/>
              <a:gd name="connsiteY9" fmla="*/ 457201 h 6354462"/>
              <a:gd name="connsiteX10" fmla="*/ 1007327 w 1007327"/>
              <a:gd name="connsiteY10" fmla="*/ 6354462 h 6354462"/>
              <a:gd name="connsiteX0" fmla="*/ 0 w 1029242"/>
              <a:gd name="connsiteY0" fmla="*/ 6172200 h 6330704"/>
              <a:gd name="connsiteX1" fmla="*/ 0 w 1029242"/>
              <a:gd name="connsiteY1" fmla="*/ 6172200 h 6330704"/>
              <a:gd name="connsiteX2" fmla="*/ 0 w 1029242"/>
              <a:gd name="connsiteY2" fmla="*/ 6172200 h 6330704"/>
              <a:gd name="connsiteX3" fmla="*/ 0 w 1029242"/>
              <a:gd name="connsiteY3" fmla="*/ 457200 h 6330704"/>
              <a:gd name="connsiteX4" fmla="*/ 133911 w 1029242"/>
              <a:gd name="connsiteY4" fmla="*/ 133911 h 6330704"/>
              <a:gd name="connsiteX5" fmla="*/ 457201 w 1029242"/>
              <a:gd name="connsiteY5" fmla="*/ 1 h 6330704"/>
              <a:gd name="connsiteX6" fmla="*/ 457200 w 1029242"/>
              <a:gd name="connsiteY6" fmla="*/ 0 h 6330704"/>
              <a:gd name="connsiteX7" fmla="*/ 457200 w 1029242"/>
              <a:gd name="connsiteY7" fmla="*/ 0 h 6330704"/>
              <a:gd name="connsiteX8" fmla="*/ 780489 w 1029242"/>
              <a:gd name="connsiteY8" fmla="*/ 133911 h 6330704"/>
              <a:gd name="connsiteX9" fmla="*/ 914399 w 1029242"/>
              <a:gd name="connsiteY9" fmla="*/ 457201 h 6330704"/>
              <a:gd name="connsiteX10" fmla="*/ 1029242 w 1029242"/>
              <a:gd name="connsiteY10" fmla="*/ 6330704 h 6330704"/>
              <a:gd name="connsiteX0" fmla="*/ 0 w 964937"/>
              <a:gd name="connsiteY0" fmla="*/ 6172200 h 6306905"/>
              <a:gd name="connsiteX1" fmla="*/ 0 w 964937"/>
              <a:gd name="connsiteY1" fmla="*/ 6172200 h 6306905"/>
              <a:gd name="connsiteX2" fmla="*/ 0 w 964937"/>
              <a:gd name="connsiteY2" fmla="*/ 6172200 h 6306905"/>
              <a:gd name="connsiteX3" fmla="*/ 0 w 964937"/>
              <a:gd name="connsiteY3" fmla="*/ 457200 h 6306905"/>
              <a:gd name="connsiteX4" fmla="*/ 133911 w 964937"/>
              <a:gd name="connsiteY4" fmla="*/ 133911 h 6306905"/>
              <a:gd name="connsiteX5" fmla="*/ 457201 w 964937"/>
              <a:gd name="connsiteY5" fmla="*/ 1 h 6306905"/>
              <a:gd name="connsiteX6" fmla="*/ 457200 w 964937"/>
              <a:gd name="connsiteY6" fmla="*/ 0 h 6306905"/>
              <a:gd name="connsiteX7" fmla="*/ 457200 w 964937"/>
              <a:gd name="connsiteY7" fmla="*/ 0 h 6306905"/>
              <a:gd name="connsiteX8" fmla="*/ 780489 w 964937"/>
              <a:gd name="connsiteY8" fmla="*/ 133911 h 6306905"/>
              <a:gd name="connsiteX9" fmla="*/ 914399 w 964937"/>
              <a:gd name="connsiteY9" fmla="*/ 457201 h 6306905"/>
              <a:gd name="connsiteX10" fmla="*/ 964937 w 964937"/>
              <a:gd name="connsiteY10" fmla="*/ 6306905 h 6306905"/>
              <a:gd name="connsiteX0" fmla="*/ 0 w 958626"/>
              <a:gd name="connsiteY0" fmla="*/ 6172200 h 6346750"/>
              <a:gd name="connsiteX1" fmla="*/ 0 w 958626"/>
              <a:gd name="connsiteY1" fmla="*/ 6172200 h 6346750"/>
              <a:gd name="connsiteX2" fmla="*/ 0 w 958626"/>
              <a:gd name="connsiteY2" fmla="*/ 6172200 h 6346750"/>
              <a:gd name="connsiteX3" fmla="*/ 0 w 958626"/>
              <a:gd name="connsiteY3" fmla="*/ 457200 h 6346750"/>
              <a:gd name="connsiteX4" fmla="*/ 133911 w 958626"/>
              <a:gd name="connsiteY4" fmla="*/ 133911 h 6346750"/>
              <a:gd name="connsiteX5" fmla="*/ 457201 w 958626"/>
              <a:gd name="connsiteY5" fmla="*/ 1 h 6346750"/>
              <a:gd name="connsiteX6" fmla="*/ 457200 w 958626"/>
              <a:gd name="connsiteY6" fmla="*/ 0 h 6346750"/>
              <a:gd name="connsiteX7" fmla="*/ 457200 w 958626"/>
              <a:gd name="connsiteY7" fmla="*/ 0 h 6346750"/>
              <a:gd name="connsiteX8" fmla="*/ 780489 w 958626"/>
              <a:gd name="connsiteY8" fmla="*/ 133911 h 6346750"/>
              <a:gd name="connsiteX9" fmla="*/ 914399 w 958626"/>
              <a:gd name="connsiteY9" fmla="*/ 457201 h 6346750"/>
              <a:gd name="connsiteX10" fmla="*/ 958626 w 958626"/>
              <a:gd name="connsiteY10" fmla="*/ 6346750 h 6346750"/>
              <a:gd name="connsiteX0" fmla="*/ 0 w 960730"/>
              <a:gd name="connsiteY0" fmla="*/ 6172200 h 6333468"/>
              <a:gd name="connsiteX1" fmla="*/ 0 w 960730"/>
              <a:gd name="connsiteY1" fmla="*/ 6172200 h 6333468"/>
              <a:gd name="connsiteX2" fmla="*/ 0 w 960730"/>
              <a:gd name="connsiteY2" fmla="*/ 6172200 h 6333468"/>
              <a:gd name="connsiteX3" fmla="*/ 0 w 960730"/>
              <a:gd name="connsiteY3" fmla="*/ 457200 h 6333468"/>
              <a:gd name="connsiteX4" fmla="*/ 133911 w 960730"/>
              <a:gd name="connsiteY4" fmla="*/ 133911 h 6333468"/>
              <a:gd name="connsiteX5" fmla="*/ 457201 w 960730"/>
              <a:gd name="connsiteY5" fmla="*/ 1 h 6333468"/>
              <a:gd name="connsiteX6" fmla="*/ 457200 w 960730"/>
              <a:gd name="connsiteY6" fmla="*/ 0 h 6333468"/>
              <a:gd name="connsiteX7" fmla="*/ 457200 w 960730"/>
              <a:gd name="connsiteY7" fmla="*/ 0 h 6333468"/>
              <a:gd name="connsiteX8" fmla="*/ 780489 w 960730"/>
              <a:gd name="connsiteY8" fmla="*/ 133911 h 6333468"/>
              <a:gd name="connsiteX9" fmla="*/ 914399 w 960730"/>
              <a:gd name="connsiteY9" fmla="*/ 457201 h 6333468"/>
              <a:gd name="connsiteX10" fmla="*/ 960730 w 960730"/>
              <a:gd name="connsiteY10" fmla="*/ 6333468 h 6333468"/>
              <a:gd name="connsiteX0" fmla="*/ 0 w 962833"/>
              <a:gd name="connsiteY0" fmla="*/ 6172200 h 6320186"/>
              <a:gd name="connsiteX1" fmla="*/ 0 w 962833"/>
              <a:gd name="connsiteY1" fmla="*/ 6172200 h 6320186"/>
              <a:gd name="connsiteX2" fmla="*/ 0 w 962833"/>
              <a:gd name="connsiteY2" fmla="*/ 6172200 h 6320186"/>
              <a:gd name="connsiteX3" fmla="*/ 0 w 962833"/>
              <a:gd name="connsiteY3" fmla="*/ 457200 h 6320186"/>
              <a:gd name="connsiteX4" fmla="*/ 133911 w 962833"/>
              <a:gd name="connsiteY4" fmla="*/ 133911 h 6320186"/>
              <a:gd name="connsiteX5" fmla="*/ 457201 w 962833"/>
              <a:gd name="connsiteY5" fmla="*/ 1 h 6320186"/>
              <a:gd name="connsiteX6" fmla="*/ 457200 w 962833"/>
              <a:gd name="connsiteY6" fmla="*/ 0 h 6320186"/>
              <a:gd name="connsiteX7" fmla="*/ 457200 w 962833"/>
              <a:gd name="connsiteY7" fmla="*/ 0 h 6320186"/>
              <a:gd name="connsiteX8" fmla="*/ 780489 w 962833"/>
              <a:gd name="connsiteY8" fmla="*/ 133911 h 6320186"/>
              <a:gd name="connsiteX9" fmla="*/ 914399 w 962833"/>
              <a:gd name="connsiteY9" fmla="*/ 457201 h 6320186"/>
              <a:gd name="connsiteX10" fmla="*/ 962833 w 962833"/>
              <a:gd name="connsiteY10" fmla="*/ 6320186 h 63201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962833" h="6320186">
                <a:moveTo>
                  <a:pt x="0" y="6172200"/>
                </a:moveTo>
                <a:lnTo>
                  <a:pt x="0" y="6172200"/>
                </a:lnTo>
                <a:lnTo>
                  <a:pt x="0" y="6172200"/>
                </a:lnTo>
                <a:lnTo>
                  <a:pt x="0" y="457200"/>
                </a:lnTo>
                <a:cubicBezTo>
                  <a:pt x="0" y="335943"/>
                  <a:pt x="48169" y="219652"/>
                  <a:pt x="133911" y="133911"/>
                </a:cubicBezTo>
                <a:cubicBezTo>
                  <a:pt x="219653" y="48169"/>
                  <a:pt x="335944" y="0"/>
                  <a:pt x="457201" y="1"/>
                </a:cubicBezTo>
                <a:lnTo>
                  <a:pt x="457200" y="0"/>
                </a:lnTo>
                <a:lnTo>
                  <a:pt x="457200" y="0"/>
                </a:lnTo>
                <a:cubicBezTo>
                  <a:pt x="578457" y="0"/>
                  <a:pt x="694748" y="48169"/>
                  <a:pt x="780489" y="133911"/>
                </a:cubicBezTo>
                <a:cubicBezTo>
                  <a:pt x="866231" y="219653"/>
                  <a:pt x="914400" y="335944"/>
                  <a:pt x="914399" y="457201"/>
                </a:cubicBezTo>
                <a:cubicBezTo>
                  <a:pt x="943191" y="1489568"/>
                  <a:pt x="870354" y="4525828"/>
                  <a:pt x="962833" y="6320186"/>
                </a:cubicBezTo>
              </a:path>
            </a:pathLst>
          </a:custGeom>
          <a:solidFill>
            <a:srgbClr val="073779">
              <a:alpha val="50000"/>
            </a:srgbClr>
          </a:solidFill>
          <a:ln w="25400">
            <a:solidFill>
              <a:schemeClr val="accent2">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sz="1800" kern="1200">
              <a:solidFill>
                <a:schemeClr val="lt1"/>
              </a:solidFill>
              <a:latin typeface="+mn-lt"/>
              <a:ea typeface="+mn-ea"/>
              <a:cs typeface="+mn-cs"/>
            </a:endParaRPr>
          </a:p>
        </p:txBody>
      </p:sp>
      <p:sp>
        <p:nvSpPr>
          <p:cNvPr id="28" name="Freeform 27"/>
          <p:cNvSpPr/>
          <p:nvPr/>
        </p:nvSpPr>
        <p:spPr>
          <a:xfrm rot="15660000">
            <a:off x="6395227" y="411412"/>
            <a:ext cx="552099" cy="5104822"/>
          </a:xfrm>
          <a:custGeom>
            <a:avLst/>
            <a:gdLst>
              <a:gd name="connsiteX0" fmla="*/ 251460 w 502920"/>
              <a:gd name="connsiteY0" fmla="*/ 0 h 5016061"/>
              <a:gd name="connsiteX1" fmla="*/ 251460 w 502920"/>
              <a:gd name="connsiteY1" fmla="*/ 0 h 5016061"/>
              <a:gd name="connsiteX2" fmla="*/ 429269 w 502920"/>
              <a:gd name="connsiteY2" fmla="*/ 73651 h 5016061"/>
              <a:gd name="connsiteX3" fmla="*/ 502920 w 502920"/>
              <a:gd name="connsiteY3" fmla="*/ 251460 h 5016061"/>
              <a:gd name="connsiteX4" fmla="*/ 502920 w 502920"/>
              <a:gd name="connsiteY4" fmla="*/ 5016061 h 5016061"/>
              <a:gd name="connsiteX5" fmla="*/ 502920 w 502920"/>
              <a:gd name="connsiteY5" fmla="*/ 5016061 h 5016061"/>
              <a:gd name="connsiteX6" fmla="*/ 502920 w 502920"/>
              <a:gd name="connsiteY6" fmla="*/ 5016061 h 5016061"/>
              <a:gd name="connsiteX7" fmla="*/ 0 w 502920"/>
              <a:gd name="connsiteY7" fmla="*/ 5016061 h 5016061"/>
              <a:gd name="connsiteX8" fmla="*/ 0 w 502920"/>
              <a:gd name="connsiteY8" fmla="*/ 5016061 h 5016061"/>
              <a:gd name="connsiteX9" fmla="*/ 0 w 502920"/>
              <a:gd name="connsiteY9" fmla="*/ 5016061 h 5016061"/>
              <a:gd name="connsiteX10" fmla="*/ 0 w 502920"/>
              <a:gd name="connsiteY10" fmla="*/ 251460 h 5016061"/>
              <a:gd name="connsiteX11" fmla="*/ 73651 w 502920"/>
              <a:gd name="connsiteY11" fmla="*/ 73651 h 5016061"/>
              <a:gd name="connsiteX12" fmla="*/ 251460 w 502920"/>
              <a:gd name="connsiteY12" fmla="*/ 0 h 5016061"/>
              <a:gd name="connsiteX0" fmla="*/ 251460 w 545528"/>
              <a:gd name="connsiteY0" fmla="*/ 0 h 5090883"/>
              <a:gd name="connsiteX1" fmla="*/ 251460 w 545528"/>
              <a:gd name="connsiteY1" fmla="*/ 0 h 5090883"/>
              <a:gd name="connsiteX2" fmla="*/ 429269 w 545528"/>
              <a:gd name="connsiteY2" fmla="*/ 73651 h 5090883"/>
              <a:gd name="connsiteX3" fmla="*/ 502920 w 545528"/>
              <a:gd name="connsiteY3" fmla="*/ 251460 h 5090883"/>
              <a:gd name="connsiteX4" fmla="*/ 502920 w 545528"/>
              <a:gd name="connsiteY4" fmla="*/ 5016061 h 5090883"/>
              <a:gd name="connsiteX5" fmla="*/ 502920 w 545528"/>
              <a:gd name="connsiteY5" fmla="*/ 5016061 h 5090883"/>
              <a:gd name="connsiteX6" fmla="*/ 545528 w 545528"/>
              <a:gd name="connsiteY6" fmla="*/ 5090883 h 5090883"/>
              <a:gd name="connsiteX7" fmla="*/ 0 w 545528"/>
              <a:gd name="connsiteY7" fmla="*/ 5016061 h 5090883"/>
              <a:gd name="connsiteX8" fmla="*/ 0 w 545528"/>
              <a:gd name="connsiteY8" fmla="*/ 5016061 h 5090883"/>
              <a:gd name="connsiteX9" fmla="*/ 0 w 545528"/>
              <a:gd name="connsiteY9" fmla="*/ 5016061 h 5090883"/>
              <a:gd name="connsiteX10" fmla="*/ 0 w 545528"/>
              <a:gd name="connsiteY10" fmla="*/ 251460 h 5090883"/>
              <a:gd name="connsiteX11" fmla="*/ 73651 w 545528"/>
              <a:gd name="connsiteY11" fmla="*/ 73651 h 5090883"/>
              <a:gd name="connsiteX12" fmla="*/ 251460 w 545528"/>
              <a:gd name="connsiteY12" fmla="*/ 0 h 5090883"/>
              <a:gd name="connsiteX0" fmla="*/ 251460 w 502920"/>
              <a:gd name="connsiteY0" fmla="*/ 0 h 5016061"/>
              <a:gd name="connsiteX1" fmla="*/ 251460 w 502920"/>
              <a:gd name="connsiteY1" fmla="*/ 0 h 5016061"/>
              <a:gd name="connsiteX2" fmla="*/ 429269 w 502920"/>
              <a:gd name="connsiteY2" fmla="*/ 73651 h 5016061"/>
              <a:gd name="connsiteX3" fmla="*/ 502920 w 502920"/>
              <a:gd name="connsiteY3" fmla="*/ 251460 h 5016061"/>
              <a:gd name="connsiteX4" fmla="*/ 502920 w 502920"/>
              <a:gd name="connsiteY4" fmla="*/ 5016061 h 5016061"/>
              <a:gd name="connsiteX5" fmla="*/ 502920 w 502920"/>
              <a:gd name="connsiteY5" fmla="*/ 5016061 h 5016061"/>
              <a:gd name="connsiteX6" fmla="*/ 0 w 502920"/>
              <a:gd name="connsiteY6" fmla="*/ 5016061 h 5016061"/>
              <a:gd name="connsiteX7" fmla="*/ 0 w 502920"/>
              <a:gd name="connsiteY7" fmla="*/ 5016061 h 5016061"/>
              <a:gd name="connsiteX8" fmla="*/ 0 w 502920"/>
              <a:gd name="connsiteY8" fmla="*/ 5016061 h 5016061"/>
              <a:gd name="connsiteX9" fmla="*/ 0 w 502920"/>
              <a:gd name="connsiteY9" fmla="*/ 251460 h 5016061"/>
              <a:gd name="connsiteX10" fmla="*/ 73651 w 502920"/>
              <a:gd name="connsiteY10" fmla="*/ 73651 h 5016061"/>
              <a:gd name="connsiteX11" fmla="*/ 251460 w 502920"/>
              <a:gd name="connsiteY11" fmla="*/ 0 h 5016061"/>
              <a:gd name="connsiteX0" fmla="*/ 251460 w 578872"/>
              <a:gd name="connsiteY0" fmla="*/ 0 h 5090304"/>
              <a:gd name="connsiteX1" fmla="*/ 251460 w 578872"/>
              <a:gd name="connsiteY1" fmla="*/ 0 h 5090304"/>
              <a:gd name="connsiteX2" fmla="*/ 429269 w 578872"/>
              <a:gd name="connsiteY2" fmla="*/ 73651 h 5090304"/>
              <a:gd name="connsiteX3" fmla="*/ 502920 w 578872"/>
              <a:gd name="connsiteY3" fmla="*/ 251460 h 5090304"/>
              <a:gd name="connsiteX4" fmla="*/ 502920 w 578872"/>
              <a:gd name="connsiteY4" fmla="*/ 5016061 h 5090304"/>
              <a:gd name="connsiteX5" fmla="*/ 502920 w 578872"/>
              <a:gd name="connsiteY5" fmla="*/ 5016061 h 5090304"/>
              <a:gd name="connsiteX6" fmla="*/ 578872 w 578872"/>
              <a:gd name="connsiteY6" fmla="*/ 5090304 h 5090304"/>
              <a:gd name="connsiteX7" fmla="*/ 0 w 578872"/>
              <a:gd name="connsiteY7" fmla="*/ 5016061 h 5090304"/>
              <a:gd name="connsiteX8" fmla="*/ 0 w 578872"/>
              <a:gd name="connsiteY8" fmla="*/ 5016061 h 5090304"/>
              <a:gd name="connsiteX9" fmla="*/ 0 w 578872"/>
              <a:gd name="connsiteY9" fmla="*/ 5016061 h 5090304"/>
              <a:gd name="connsiteX10" fmla="*/ 0 w 578872"/>
              <a:gd name="connsiteY10" fmla="*/ 251460 h 5090304"/>
              <a:gd name="connsiteX11" fmla="*/ 73651 w 578872"/>
              <a:gd name="connsiteY11" fmla="*/ 73651 h 5090304"/>
              <a:gd name="connsiteX12" fmla="*/ 251460 w 578872"/>
              <a:gd name="connsiteY12" fmla="*/ 0 h 5090304"/>
              <a:gd name="connsiteX0" fmla="*/ 251460 w 578872"/>
              <a:gd name="connsiteY0" fmla="*/ 0 h 5090304"/>
              <a:gd name="connsiteX1" fmla="*/ 251460 w 578872"/>
              <a:gd name="connsiteY1" fmla="*/ 0 h 5090304"/>
              <a:gd name="connsiteX2" fmla="*/ 429269 w 578872"/>
              <a:gd name="connsiteY2" fmla="*/ 73651 h 5090304"/>
              <a:gd name="connsiteX3" fmla="*/ 502920 w 578872"/>
              <a:gd name="connsiteY3" fmla="*/ 251460 h 5090304"/>
              <a:gd name="connsiteX4" fmla="*/ 502920 w 578872"/>
              <a:gd name="connsiteY4" fmla="*/ 5016061 h 5090304"/>
              <a:gd name="connsiteX5" fmla="*/ 551179 w 578872"/>
              <a:gd name="connsiteY5" fmla="*/ 4969246 h 5090304"/>
              <a:gd name="connsiteX6" fmla="*/ 578872 w 578872"/>
              <a:gd name="connsiteY6" fmla="*/ 5090304 h 5090304"/>
              <a:gd name="connsiteX7" fmla="*/ 0 w 578872"/>
              <a:gd name="connsiteY7" fmla="*/ 5016061 h 5090304"/>
              <a:gd name="connsiteX8" fmla="*/ 0 w 578872"/>
              <a:gd name="connsiteY8" fmla="*/ 5016061 h 5090304"/>
              <a:gd name="connsiteX9" fmla="*/ 0 w 578872"/>
              <a:gd name="connsiteY9" fmla="*/ 5016061 h 5090304"/>
              <a:gd name="connsiteX10" fmla="*/ 0 w 578872"/>
              <a:gd name="connsiteY10" fmla="*/ 251460 h 5090304"/>
              <a:gd name="connsiteX11" fmla="*/ 73651 w 578872"/>
              <a:gd name="connsiteY11" fmla="*/ 73651 h 5090304"/>
              <a:gd name="connsiteX12" fmla="*/ 251460 w 578872"/>
              <a:gd name="connsiteY12" fmla="*/ 0 h 5090304"/>
              <a:gd name="connsiteX0" fmla="*/ 251460 w 578872"/>
              <a:gd name="connsiteY0" fmla="*/ 0 h 5090304"/>
              <a:gd name="connsiteX1" fmla="*/ 251460 w 578872"/>
              <a:gd name="connsiteY1" fmla="*/ 0 h 5090304"/>
              <a:gd name="connsiteX2" fmla="*/ 429269 w 578872"/>
              <a:gd name="connsiteY2" fmla="*/ 73651 h 5090304"/>
              <a:gd name="connsiteX3" fmla="*/ 502920 w 578872"/>
              <a:gd name="connsiteY3" fmla="*/ 251460 h 5090304"/>
              <a:gd name="connsiteX4" fmla="*/ 502920 w 578872"/>
              <a:gd name="connsiteY4" fmla="*/ 5016061 h 5090304"/>
              <a:gd name="connsiteX5" fmla="*/ 578872 w 578872"/>
              <a:gd name="connsiteY5" fmla="*/ 5090304 h 5090304"/>
              <a:gd name="connsiteX6" fmla="*/ 0 w 578872"/>
              <a:gd name="connsiteY6" fmla="*/ 5016061 h 5090304"/>
              <a:gd name="connsiteX7" fmla="*/ 0 w 578872"/>
              <a:gd name="connsiteY7" fmla="*/ 5016061 h 5090304"/>
              <a:gd name="connsiteX8" fmla="*/ 0 w 578872"/>
              <a:gd name="connsiteY8" fmla="*/ 5016061 h 5090304"/>
              <a:gd name="connsiteX9" fmla="*/ 0 w 578872"/>
              <a:gd name="connsiteY9" fmla="*/ 251460 h 5090304"/>
              <a:gd name="connsiteX10" fmla="*/ 73651 w 578872"/>
              <a:gd name="connsiteY10" fmla="*/ 73651 h 5090304"/>
              <a:gd name="connsiteX11" fmla="*/ 251460 w 578872"/>
              <a:gd name="connsiteY11" fmla="*/ 0 h 5090304"/>
              <a:gd name="connsiteX0" fmla="*/ 251460 w 578872"/>
              <a:gd name="connsiteY0" fmla="*/ 0 h 5090304"/>
              <a:gd name="connsiteX1" fmla="*/ 251460 w 578872"/>
              <a:gd name="connsiteY1" fmla="*/ 0 h 5090304"/>
              <a:gd name="connsiteX2" fmla="*/ 429269 w 578872"/>
              <a:gd name="connsiteY2" fmla="*/ 73651 h 5090304"/>
              <a:gd name="connsiteX3" fmla="*/ 502920 w 578872"/>
              <a:gd name="connsiteY3" fmla="*/ 251460 h 5090304"/>
              <a:gd name="connsiteX4" fmla="*/ 578872 w 578872"/>
              <a:gd name="connsiteY4" fmla="*/ 5090304 h 5090304"/>
              <a:gd name="connsiteX5" fmla="*/ 0 w 578872"/>
              <a:gd name="connsiteY5" fmla="*/ 5016061 h 5090304"/>
              <a:gd name="connsiteX6" fmla="*/ 0 w 578872"/>
              <a:gd name="connsiteY6" fmla="*/ 5016061 h 5090304"/>
              <a:gd name="connsiteX7" fmla="*/ 0 w 578872"/>
              <a:gd name="connsiteY7" fmla="*/ 5016061 h 5090304"/>
              <a:gd name="connsiteX8" fmla="*/ 0 w 578872"/>
              <a:gd name="connsiteY8" fmla="*/ 251460 h 5090304"/>
              <a:gd name="connsiteX9" fmla="*/ 73651 w 578872"/>
              <a:gd name="connsiteY9" fmla="*/ 73651 h 5090304"/>
              <a:gd name="connsiteX10" fmla="*/ 251460 w 578872"/>
              <a:gd name="connsiteY10" fmla="*/ 0 h 5090304"/>
              <a:gd name="connsiteX0" fmla="*/ 0 w 670312"/>
              <a:gd name="connsiteY0" fmla="*/ 5016061 h 5181744"/>
              <a:gd name="connsiteX1" fmla="*/ 0 w 670312"/>
              <a:gd name="connsiteY1" fmla="*/ 5016061 h 5181744"/>
              <a:gd name="connsiteX2" fmla="*/ 0 w 670312"/>
              <a:gd name="connsiteY2" fmla="*/ 5016061 h 5181744"/>
              <a:gd name="connsiteX3" fmla="*/ 0 w 670312"/>
              <a:gd name="connsiteY3" fmla="*/ 251460 h 5181744"/>
              <a:gd name="connsiteX4" fmla="*/ 73651 w 670312"/>
              <a:gd name="connsiteY4" fmla="*/ 73651 h 5181744"/>
              <a:gd name="connsiteX5" fmla="*/ 251460 w 670312"/>
              <a:gd name="connsiteY5" fmla="*/ 0 h 5181744"/>
              <a:gd name="connsiteX6" fmla="*/ 251460 w 670312"/>
              <a:gd name="connsiteY6" fmla="*/ 0 h 5181744"/>
              <a:gd name="connsiteX7" fmla="*/ 429269 w 670312"/>
              <a:gd name="connsiteY7" fmla="*/ 73651 h 5181744"/>
              <a:gd name="connsiteX8" fmla="*/ 502920 w 670312"/>
              <a:gd name="connsiteY8" fmla="*/ 251460 h 5181744"/>
              <a:gd name="connsiteX9" fmla="*/ 670312 w 670312"/>
              <a:gd name="connsiteY9" fmla="*/ 5181744 h 5181744"/>
              <a:gd name="connsiteX0" fmla="*/ 0 w 572254"/>
              <a:gd name="connsiteY0" fmla="*/ 5016061 h 5084525"/>
              <a:gd name="connsiteX1" fmla="*/ 0 w 572254"/>
              <a:gd name="connsiteY1" fmla="*/ 5016061 h 5084525"/>
              <a:gd name="connsiteX2" fmla="*/ 0 w 572254"/>
              <a:gd name="connsiteY2" fmla="*/ 5016061 h 5084525"/>
              <a:gd name="connsiteX3" fmla="*/ 0 w 572254"/>
              <a:gd name="connsiteY3" fmla="*/ 251460 h 5084525"/>
              <a:gd name="connsiteX4" fmla="*/ 73651 w 572254"/>
              <a:gd name="connsiteY4" fmla="*/ 73651 h 5084525"/>
              <a:gd name="connsiteX5" fmla="*/ 251460 w 572254"/>
              <a:gd name="connsiteY5" fmla="*/ 0 h 5084525"/>
              <a:gd name="connsiteX6" fmla="*/ 251460 w 572254"/>
              <a:gd name="connsiteY6" fmla="*/ 0 h 5084525"/>
              <a:gd name="connsiteX7" fmla="*/ 429269 w 572254"/>
              <a:gd name="connsiteY7" fmla="*/ 73651 h 5084525"/>
              <a:gd name="connsiteX8" fmla="*/ 502920 w 572254"/>
              <a:gd name="connsiteY8" fmla="*/ 251460 h 5084525"/>
              <a:gd name="connsiteX9" fmla="*/ 572254 w 572254"/>
              <a:gd name="connsiteY9" fmla="*/ 5084525 h 5084525"/>
              <a:gd name="connsiteX0" fmla="*/ 0 w 570150"/>
              <a:gd name="connsiteY0" fmla="*/ 5016061 h 5097807"/>
              <a:gd name="connsiteX1" fmla="*/ 0 w 570150"/>
              <a:gd name="connsiteY1" fmla="*/ 5016061 h 5097807"/>
              <a:gd name="connsiteX2" fmla="*/ 0 w 570150"/>
              <a:gd name="connsiteY2" fmla="*/ 5016061 h 5097807"/>
              <a:gd name="connsiteX3" fmla="*/ 0 w 570150"/>
              <a:gd name="connsiteY3" fmla="*/ 251460 h 5097807"/>
              <a:gd name="connsiteX4" fmla="*/ 73651 w 570150"/>
              <a:gd name="connsiteY4" fmla="*/ 73651 h 5097807"/>
              <a:gd name="connsiteX5" fmla="*/ 251460 w 570150"/>
              <a:gd name="connsiteY5" fmla="*/ 0 h 5097807"/>
              <a:gd name="connsiteX6" fmla="*/ 251460 w 570150"/>
              <a:gd name="connsiteY6" fmla="*/ 0 h 5097807"/>
              <a:gd name="connsiteX7" fmla="*/ 429269 w 570150"/>
              <a:gd name="connsiteY7" fmla="*/ 73651 h 5097807"/>
              <a:gd name="connsiteX8" fmla="*/ 502920 w 570150"/>
              <a:gd name="connsiteY8" fmla="*/ 251460 h 5097807"/>
              <a:gd name="connsiteX9" fmla="*/ 570150 w 570150"/>
              <a:gd name="connsiteY9" fmla="*/ 5097807 h 5097807"/>
              <a:gd name="connsiteX0" fmla="*/ 0 w 570150"/>
              <a:gd name="connsiteY0" fmla="*/ 5016061 h 5097807"/>
              <a:gd name="connsiteX1" fmla="*/ 0 w 570150"/>
              <a:gd name="connsiteY1" fmla="*/ 5016061 h 5097807"/>
              <a:gd name="connsiteX2" fmla="*/ 0 w 570150"/>
              <a:gd name="connsiteY2" fmla="*/ 5016061 h 5097807"/>
              <a:gd name="connsiteX3" fmla="*/ 0 w 570150"/>
              <a:gd name="connsiteY3" fmla="*/ 251460 h 5097807"/>
              <a:gd name="connsiteX4" fmla="*/ 73651 w 570150"/>
              <a:gd name="connsiteY4" fmla="*/ 73651 h 5097807"/>
              <a:gd name="connsiteX5" fmla="*/ 251460 w 570150"/>
              <a:gd name="connsiteY5" fmla="*/ 0 h 5097807"/>
              <a:gd name="connsiteX6" fmla="*/ 251460 w 570150"/>
              <a:gd name="connsiteY6" fmla="*/ 0 h 5097807"/>
              <a:gd name="connsiteX7" fmla="*/ 429269 w 570150"/>
              <a:gd name="connsiteY7" fmla="*/ 73651 h 5097807"/>
              <a:gd name="connsiteX8" fmla="*/ 502920 w 570150"/>
              <a:gd name="connsiteY8" fmla="*/ 251460 h 5097807"/>
              <a:gd name="connsiteX9" fmla="*/ 570150 w 570150"/>
              <a:gd name="connsiteY9" fmla="*/ 5097807 h 5097807"/>
              <a:gd name="connsiteX0" fmla="*/ 0 w 570150"/>
              <a:gd name="connsiteY0" fmla="*/ 5016061 h 5097807"/>
              <a:gd name="connsiteX1" fmla="*/ 0 w 570150"/>
              <a:gd name="connsiteY1" fmla="*/ 5016061 h 5097807"/>
              <a:gd name="connsiteX2" fmla="*/ 0 w 570150"/>
              <a:gd name="connsiteY2" fmla="*/ 5016061 h 5097807"/>
              <a:gd name="connsiteX3" fmla="*/ 0 w 570150"/>
              <a:gd name="connsiteY3" fmla="*/ 251460 h 5097807"/>
              <a:gd name="connsiteX4" fmla="*/ 73651 w 570150"/>
              <a:gd name="connsiteY4" fmla="*/ 73651 h 5097807"/>
              <a:gd name="connsiteX5" fmla="*/ 251460 w 570150"/>
              <a:gd name="connsiteY5" fmla="*/ 0 h 5097807"/>
              <a:gd name="connsiteX6" fmla="*/ 251460 w 570150"/>
              <a:gd name="connsiteY6" fmla="*/ 0 h 5097807"/>
              <a:gd name="connsiteX7" fmla="*/ 429269 w 570150"/>
              <a:gd name="connsiteY7" fmla="*/ 73651 h 5097807"/>
              <a:gd name="connsiteX8" fmla="*/ 502920 w 570150"/>
              <a:gd name="connsiteY8" fmla="*/ 251460 h 5097807"/>
              <a:gd name="connsiteX9" fmla="*/ 570150 w 570150"/>
              <a:gd name="connsiteY9" fmla="*/ 5097807 h 5097807"/>
              <a:gd name="connsiteX0" fmla="*/ 0 w 552099"/>
              <a:gd name="connsiteY0" fmla="*/ 5016061 h 5109913"/>
              <a:gd name="connsiteX1" fmla="*/ 0 w 552099"/>
              <a:gd name="connsiteY1" fmla="*/ 5016061 h 5109913"/>
              <a:gd name="connsiteX2" fmla="*/ 0 w 552099"/>
              <a:gd name="connsiteY2" fmla="*/ 5016061 h 5109913"/>
              <a:gd name="connsiteX3" fmla="*/ 0 w 552099"/>
              <a:gd name="connsiteY3" fmla="*/ 251460 h 5109913"/>
              <a:gd name="connsiteX4" fmla="*/ 73651 w 552099"/>
              <a:gd name="connsiteY4" fmla="*/ 73651 h 5109913"/>
              <a:gd name="connsiteX5" fmla="*/ 251460 w 552099"/>
              <a:gd name="connsiteY5" fmla="*/ 0 h 5109913"/>
              <a:gd name="connsiteX6" fmla="*/ 251460 w 552099"/>
              <a:gd name="connsiteY6" fmla="*/ 0 h 5109913"/>
              <a:gd name="connsiteX7" fmla="*/ 429269 w 552099"/>
              <a:gd name="connsiteY7" fmla="*/ 73651 h 5109913"/>
              <a:gd name="connsiteX8" fmla="*/ 502920 w 552099"/>
              <a:gd name="connsiteY8" fmla="*/ 251460 h 5109913"/>
              <a:gd name="connsiteX9" fmla="*/ 552099 w 552099"/>
              <a:gd name="connsiteY9" fmla="*/ 5109913 h 5109913"/>
              <a:gd name="connsiteX0" fmla="*/ 0 w 552099"/>
              <a:gd name="connsiteY0" fmla="*/ 5016061 h 5109913"/>
              <a:gd name="connsiteX1" fmla="*/ 0 w 552099"/>
              <a:gd name="connsiteY1" fmla="*/ 5016061 h 5109913"/>
              <a:gd name="connsiteX2" fmla="*/ 17708 w 552099"/>
              <a:gd name="connsiteY2" fmla="*/ 5018867 h 5109913"/>
              <a:gd name="connsiteX3" fmla="*/ 0 w 552099"/>
              <a:gd name="connsiteY3" fmla="*/ 251460 h 5109913"/>
              <a:gd name="connsiteX4" fmla="*/ 73651 w 552099"/>
              <a:gd name="connsiteY4" fmla="*/ 73651 h 5109913"/>
              <a:gd name="connsiteX5" fmla="*/ 251460 w 552099"/>
              <a:gd name="connsiteY5" fmla="*/ 0 h 5109913"/>
              <a:gd name="connsiteX6" fmla="*/ 251460 w 552099"/>
              <a:gd name="connsiteY6" fmla="*/ 0 h 5109913"/>
              <a:gd name="connsiteX7" fmla="*/ 429269 w 552099"/>
              <a:gd name="connsiteY7" fmla="*/ 73651 h 5109913"/>
              <a:gd name="connsiteX8" fmla="*/ 502920 w 552099"/>
              <a:gd name="connsiteY8" fmla="*/ 251460 h 5109913"/>
              <a:gd name="connsiteX9" fmla="*/ 552099 w 552099"/>
              <a:gd name="connsiteY9" fmla="*/ 5109913 h 5109913"/>
              <a:gd name="connsiteX0" fmla="*/ 0 w 552099"/>
              <a:gd name="connsiteY0" fmla="*/ 5016061 h 5109913"/>
              <a:gd name="connsiteX1" fmla="*/ 0 w 552099"/>
              <a:gd name="connsiteY1" fmla="*/ 5016061 h 5109913"/>
              <a:gd name="connsiteX2" fmla="*/ 11177 w 552099"/>
              <a:gd name="connsiteY2" fmla="*/ 5031459 h 5109913"/>
              <a:gd name="connsiteX3" fmla="*/ 0 w 552099"/>
              <a:gd name="connsiteY3" fmla="*/ 251460 h 5109913"/>
              <a:gd name="connsiteX4" fmla="*/ 73651 w 552099"/>
              <a:gd name="connsiteY4" fmla="*/ 73651 h 5109913"/>
              <a:gd name="connsiteX5" fmla="*/ 251460 w 552099"/>
              <a:gd name="connsiteY5" fmla="*/ 0 h 5109913"/>
              <a:gd name="connsiteX6" fmla="*/ 251460 w 552099"/>
              <a:gd name="connsiteY6" fmla="*/ 0 h 5109913"/>
              <a:gd name="connsiteX7" fmla="*/ 429269 w 552099"/>
              <a:gd name="connsiteY7" fmla="*/ 73651 h 5109913"/>
              <a:gd name="connsiteX8" fmla="*/ 502920 w 552099"/>
              <a:gd name="connsiteY8" fmla="*/ 251460 h 5109913"/>
              <a:gd name="connsiteX9" fmla="*/ 552099 w 552099"/>
              <a:gd name="connsiteY9" fmla="*/ 5109913 h 5109913"/>
              <a:gd name="connsiteX0" fmla="*/ 14979 w 567078"/>
              <a:gd name="connsiteY0" fmla="*/ 5016061 h 5109913"/>
              <a:gd name="connsiteX1" fmla="*/ 14979 w 567078"/>
              <a:gd name="connsiteY1" fmla="*/ 5016061 h 5109913"/>
              <a:gd name="connsiteX2" fmla="*/ 5903 w 567078"/>
              <a:gd name="connsiteY2" fmla="*/ 4987363 h 5109913"/>
              <a:gd name="connsiteX3" fmla="*/ 14979 w 567078"/>
              <a:gd name="connsiteY3" fmla="*/ 251460 h 5109913"/>
              <a:gd name="connsiteX4" fmla="*/ 88630 w 567078"/>
              <a:gd name="connsiteY4" fmla="*/ 73651 h 5109913"/>
              <a:gd name="connsiteX5" fmla="*/ 266439 w 567078"/>
              <a:gd name="connsiteY5" fmla="*/ 0 h 5109913"/>
              <a:gd name="connsiteX6" fmla="*/ 266439 w 567078"/>
              <a:gd name="connsiteY6" fmla="*/ 0 h 5109913"/>
              <a:gd name="connsiteX7" fmla="*/ 444248 w 567078"/>
              <a:gd name="connsiteY7" fmla="*/ 73651 h 5109913"/>
              <a:gd name="connsiteX8" fmla="*/ 517899 w 567078"/>
              <a:gd name="connsiteY8" fmla="*/ 251460 h 5109913"/>
              <a:gd name="connsiteX9" fmla="*/ 567078 w 567078"/>
              <a:gd name="connsiteY9" fmla="*/ 5109913 h 5109913"/>
              <a:gd name="connsiteX0" fmla="*/ 0 w 552099"/>
              <a:gd name="connsiteY0" fmla="*/ 5016061 h 5109913"/>
              <a:gd name="connsiteX1" fmla="*/ 0 w 552099"/>
              <a:gd name="connsiteY1" fmla="*/ 5016061 h 5109913"/>
              <a:gd name="connsiteX2" fmla="*/ 0 w 552099"/>
              <a:gd name="connsiteY2" fmla="*/ 251460 h 5109913"/>
              <a:gd name="connsiteX3" fmla="*/ 73651 w 552099"/>
              <a:gd name="connsiteY3" fmla="*/ 73651 h 5109913"/>
              <a:gd name="connsiteX4" fmla="*/ 251460 w 552099"/>
              <a:gd name="connsiteY4" fmla="*/ 0 h 5109913"/>
              <a:gd name="connsiteX5" fmla="*/ 251460 w 552099"/>
              <a:gd name="connsiteY5" fmla="*/ 0 h 5109913"/>
              <a:gd name="connsiteX6" fmla="*/ 429269 w 552099"/>
              <a:gd name="connsiteY6" fmla="*/ 73651 h 5109913"/>
              <a:gd name="connsiteX7" fmla="*/ 502920 w 552099"/>
              <a:gd name="connsiteY7" fmla="*/ 251460 h 5109913"/>
              <a:gd name="connsiteX8" fmla="*/ 552099 w 552099"/>
              <a:gd name="connsiteY8" fmla="*/ 5109913 h 5109913"/>
              <a:gd name="connsiteX0" fmla="*/ 0 w 558409"/>
              <a:gd name="connsiteY0" fmla="*/ 5016061 h 5070028"/>
              <a:gd name="connsiteX1" fmla="*/ 0 w 558409"/>
              <a:gd name="connsiteY1" fmla="*/ 5016061 h 5070028"/>
              <a:gd name="connsiteX2" fmla="*/ 0 w 558409"/>
              <a:gd name="connsiteY2" fmla="*/ 251460 h 5070028"/>
              <a:gd name="connsiteX3" fmla="*/ 73651 w 558409"/>
              <a:gd name="connsiteY3" fmla="*/ 73651 h 5070028"/>
              <a:gd name="connsiteX4" fmla="*/ 251460 w 558409"/>
              <a:gd name="connsiteY4" fmla="*/ 0 h 5070028"/>
              <a:gd name="connsiteX5" fmla="*/ 251460 w 558409"/>
              <a:gd name="connsiteY5" fmla="*/ 0 h 5070028"/>
              <a:gd name="connsiteX6" fmla="*/ 429269 w 558409"/>
              <a:gd name="connsiteY6" fmla="*/ 73651 h 5070028"/>
              <a:gd name="connsiteX7" fmla="*/ 502920 w 558409"/>
              <a:gd name="connsiteY7" fmla="*/ 251460 h 5070028"/>
              <a:gd name="connsiteX8" fmla="*/ 558409 w 558409"/>
              <a:gd name="connsiteY8" fmla="*/ 5070028 h 5070028"/>
              <a:gd name="connsiteX0" fmla="*/ 0 w 552099"/>
              <a:gd name="connsiteY0" fmla="*/ 5016061 h 5109912"/>
              <a:gd name="connsiteX1" fmla="*/ 0 w 552099"/>
              <a:gd name="connsiteY1" fmla="*/ 5016061 h 5109912"/>
              <a:gd name="connsiteX2" fmla="*/ 0 w 552099"/>
              <a:gd name="connsiteY2" fmla="*/ 251460 h 5109912"/>
              <a:gd name="connsiteX3" fmla="*/ 73651 w 552099"/>
              <a:gd name="connsiteY3" fmla="*/ 73651 h 5109912"/>
              <a:gd name="connsiteX4" fmla="*/ 251460 w 552099"/>
              <a:gd name="connsiteY4" fmla="*/ 0 h 5109912"/>
              <a:gd name="connsiteX5" fmla="*/ 251460 w 552099"/>
              <a:gd name="connsiteY5" fmla="*/ 0 h 5109912"/>
              <a:gd name="connsiteX6" fmla="*/ 429269 w 552099"/>
              <a:gd name="connsiteY6" fmla="*/ 73651 h 5109912"/>
              <a:gd name="connsiteX7" fmla="*/ 502920 w 552099"/>
              <a:gd name="connsiteY7" fmla="*/ 251460 h 5109912"/>
              <a:gd name="connsiteX8" fmla="*/ 552099 w 552099"/>
              <a:gd name="connsiteY8" fmla="*/ 5109912 h 5109912"/>
              <a:gd name="connsiteX0" fmla="*/ 0 w 552099"/>
              <a:gd name="connsiteY0" fmla="*/ 5016061 h 5109912"/>
              <a:gd name="connsiteX1" fmla="*/ 0 w 552099"/>
              <a:gd name="connsiteY1" fmla="*/ 5016061 h 5109912"/>
              <a:gd name="connsiteX2" fmla="*/ 7986 w 552099"/>
              <a:gd name="connsiteY2" fmla="*/ 5032128 h 5109912"/>
              <a:gd name="connsiteX3" fmla="*/ 0 w 552099"/>
              <a:gd name="connsiteY3" fmla="*/ 251460 h 5109912"/>
              <a:gd name="connsiteX4" fmla="*/ 73651 w 552099"/>
              <a:gd name="connsiteY4" fmla="*/ 73651 h 5109912"/>
              <a:gd name="connsiteX5" fmla="*/ 251460 w 552099"/>
              <a:gd name="connsiteY5" fmla="*/ 0 h 5109912"/>
              <a:gd name="connsiteX6" fmla="*/ 251460 w 552099"/>
              <a:gd name="connsiteY6" fmla="*/ 0 h 5109912"/>
              <a:gd name="connsiteX7" fmla="*/ 429269 w 552099"/>
              <a:gd name="connsiteY7" fmla="*/ 73651 h 5109912"/>
              <a:gd name="connsiteX8" fmla="*/ 502920 w 552099"/>
              <a:gd name="connsiteY8" fmla="*/ 251460 h 5109912"/>
              <a:gd name="connsiteX9" fmla="*/ 552099 w 552099"/>
              <a:gd name="connsiteY9" fmla="*/ 5109912 h 5109912"/>
              <a:gd name="connsiteX0" fmla="*/ 0 w 552099"/>
              <a:gd name="connsiteY0" fmla="*/ 5016061 h 5109912"/>
              <a:gd name="connsiteX1" fmla="*/ 0 w 552099"/>
              <a:gd name="connsiteY1" fmla="*/ 5016061 h 5109912"/>
              <a:gd name="connsiteX2" fmla="*/ 0 w 552099"/>
              <a:gd name="connsiteY2" fmla="*/ 251460 h 5109912"/>
              <a:gd name="connsiteX3" fmla="*/ 73651 w 552099"/>
              <a:gd name="connsiteY3" fmla="*/ 73651 h 5109912"/>
              <a:gd name="connsiteX4" fmla="*/ 251460 w 552099"/>
              <a:gd name="connsiteY4" fmla="*/ 0 h 5109912"/>
              <a:gd name="connsiteX5" fmla="*/ 251460 w 552099"/>
              <a:gd name="connsiteY5" fmla="*/ 0 h 5109912"/>
              <a:gd name="connsiteX6" fmla="*/ 429269 w 552099"/>
              <a:gd name="connsiteY6" fmla="*/ 73651 h 5109912"/>
              <a:gd name="connsiteX7" fmla="*/ 502920 w 552099"/>
              <a:gd name="connsiteY7" fmla="*/ 251460 h 5109912"/>
              <a:gd name="connsiteX8" fmla="*/ 552099 w 552099"/>
              <a:gd name="connsiteY8" fmla="*/ 5109912 h 5109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52099" h="5109912">
                <a:moveTo>
                  <a:pt x="0" y="5016061"/>
                </a:moveTo>
                <a:lnTo>
                  <a:pt x="0" y="5016061"/>
                </a:lnTo>
                <a:lnTo>
                  <a:pt x="0" y="251460"/>
                </a:lnTo>
                <a:cubicBezTo>
                  <a:pt x="0" y="184769"/>
                  <a:pt x="26493" y="120809"/>
                  <a:pt x="73651" y="73651"/>
                </a:cubicBezTo>
                <a:cubicBezTo>
                  <a:pt x="120809" y="26493"/>
                  <a:pt x="184769" y="0"/>
                  <a:pt x="251460" y="0"/>
                </a:cubicBezTo>
                <a:lnTo>
                  <a:pt x="251460" y="0"/>
                </a:lnTo>
                <a:cubicBezTo>
                  <a:pt x="318151" y="0"/>
                  <a:pt x="382111" y="26493"/>
                  <a:pt x="429269" y="73651"/>
                </a:cubicBezTo>
                <a:cubicBezTo>
                  <a:pt x="476427" y="120809"/>
                  <a:pt x="502920" y="184769"/>
                  <a:pt x="502920" y="251460"/>
                </a:cubicBezTo>
                <a:cubicBezTo>
                  <a:pt x="528237" y="1864408"/>
                  <a:pt x="536054" y="5039297"/>
                  <a:pt x="552099" y="5109912"/>
                </a:cubicBezTo>
              </a:path>
            </a:pathLst>
          </a:custGeom>
          <a:solidFill>
            <a:schemeClr val="accent1">
              <a:alpha val="30000"/>
            </a:schemeClr>
          </a:solidFill>
          <a:ln w="571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sz="1800" kern="1200">
              <a:solidFill>
                <a:schemeClr val="lt1"/>
              </a:solidFill>
              <a:latin typeface="+mn-lt"/>
              <a:ea typeface="+mn-ea"/>
              <a:cs typeface="+mn-cs"/>
            </a:endParaRPr>
          </a:p>
        </p:txBody>
      </p:sp>
      <p:sp>
        <p:nvSpPr>
          <p:cNvPr id="29" name="Freeform 28"/>
          <p:cNvSpPr/>
          <p:nvPr/>
        </p:nvSpPr>
        <p:spPr>
          <a:xfrm rot="15660000">
            <a:off x="7468982" y="1865445"/>
            <a:ext cx="528237" cy="2948568"/>
          </a:xfrm>
          <a:custGeom>
            <a:avLst/>
            <a:gdLst>
              <a:gd name="connsiteX0" fmla="*/ 251460 w 502920"/>
              <a:gd name="connsiteY0" fmla="*/ 0 h 5016061"/>
              <a:gd name="connsiteX1" fmla="*/ 251460 w 502920"/>
              <a:gd name="connsiteY1" fmla="*/ 0 h 5016061"/>
              <a:gd name="connsiteX2" fmla="*/ 429269 w 502920"/>
              <a:gd name="connsiteY2" fmla="*/ 73651 h 5016061"/>
              <a:gd name="connsiteX3" fmla="*/ 502920 w 502920"/>
              <a:gd name="connsiteY3" fmla="*/ 251460 h 5016061"/>
              <a:gd name="connsiteX4" fmla="*/ 502920 w 502920"/>
              <a:gd name="connsiteY4" fmla="*/ 5016061 h 5016061"/>
              <a:gd name="connsiteX5" fmla="*/ 502920 w 502920"/>
              <a:gd name="connsiteY5" fmla="*/ 5016061 h 5016061"/>
              <a:gd name="connsiteX6" fmla="*/ 502920 w 502920"/>
              <a:gd name="connsiteY6" fmla="*/ 5016061 h 5016061"/>
              <a:gd name="connsiteX7" fmla="*/ 0 w 502920"/>
              <a:gd name="connsiteY7" fmla="*/ 5016061 h 5016061"/>
              <a:gd name="connsiteX8" fmla="*/ 0 w 502920"/>
              <a:gd name="connsiteY8" fmla="*/ 5016061 h 5016061"/>
              <a:gd name="connsiteX9" fmla="*/ 0 w 502920"/>
              <a:gd name="connsiteY9" fmla="*/ 5016061 h 5016061"/>
              <a:gd name="connsiteX10" fmla="*/ 0 w 502920"/>
              <a:gd name="connsiteY10" fmla="*/ 251460 h 5016061"/>
              <a:gd name="connsiteX11" fmla="*/ 73651 w 502920"/>
              <a:gd name="connsiteY11" fmla="*/ 73651 h 5016061"/>
              <a:gd name="connsiteX12" fmla="*/ 251460 w 502920"/>
              <a:gd name="connsiteY12" fmla="*/ 0 h 5016061"/>
              <a:gd name="connsiteX0" fmla="*/ 251460 w 545528"/>
              <a:gd name="connsiteY0" fmla="*/ 0 h 5090883"/>
              <a:gd name="connsiteX1" fmla="*/ 251460 w 545528"/>
              <a:gd name="connsiteY1" fmla="*/ 0 h 5090883"/>
              <a:gd name="connsiteX2" fmla="*/ 429269 w 545528"/>
              <a:gd name="connsiteY2" fmla="*/ 73651 h 5090883"/>
              <a:gd name="connsiteX3" fmla="*/ 502920 w 545528"/>
              <a:gd name="connsiteY3" fmla="*/ 251460 h 5090883"/>
              <a:gd name="connsiteX4" fmla="*/ 502920 w 545528"/>
              <a:gd name="connsiteY4" fmla="*/ 5016061 h 5090883"/>
              <a:gd name="connsiteX5" fmla="*/ 502920 w 545528"/>
              <a:gd name="connsiteY5" fmla="*/ 5016061 h 5090883"/>
              <a:gd name="connsiteX6" fmla="*/ 545528 w 545528"/>
              <a:gd name="connsiteY6" fmla="*/ 5090883 h 5090883"/>
              <a:gd name="connsiteX7" fmla="*/ 0 w 545528"/>
              <a:gd name="connsiteY7" fmla="*/ 5016061 h 5090883"/>
              <a:gd name="connsiteX8" fmla="*/ 0 w 545528"/>
              <a:gd name="connsiteY8" fmla="*/ 5016061 h 5090883"/>
              <a:gd name="connsiteX9" fmla="*/ 0 w 545528"/>
              <a:gd name="connsiteY9" fmla="*/ 5016061 h 5090883"/>
              <a:gd name="connsiteX10" fmla="*/ 0 w 545528"/>
              <a:gd name="connsiteY10" fmla="*/ 251460 h 5090883"/>
              <a:gd name="connsiteX11" fmla="*/ 73651 w 545528"/>
              <a:gd name="connsiteY11" fmla="*/ 73651 h 5090883"/>
              <a:gd name="connsiteX12" fmla="*/ 251460 w 545528"/>
              <a:gd name="connsiteY12" fmla="*/ 0 h 5090883"/>
              <a:gd name="connsiteX0" fmla="*/ 251460 w 502920"/>
              <a:gd name="connsiteY0" fmla="*/ 0 h 5016061"/>
              <a:gd name="connsiteX1" fmla="*/ 251460 w 502920"/>
              <a:gd name="connsiteY1" fmla="*/ 0 h 5016061"/>
              <a:gd name="connsiteX2" fmla="*/ 429269 w 502920"/>
              <a:gd name="connsiteY2" fmla="*/ 73651 h 5016061"/>
              <a:gd name="connsiteX3" fmla="*/ 502920 w 502920"/>
              <a:gd name="connsiteY3" fmla="*/ 251460 h 5016061"/>
              <a:gd name="connsiteX4" fmla="*/ 502920 w 502920"/>
              <a:gd name="connsiteY4" fmla="*/ 5016061 h 5016061"/>
              <a:gd name="connsiteX5" fmla="*/ 502920 w 502920"/>
              <a:gd name="connsiteY5" fmla="*/ 5016061 h 5016061"/>
              <a:gd name="connsiteX6" fmla="*/ 0 w 502920"/>
              <a:gd name="connsiteY6" fmla="*/ 5016061 h 5016061"/>
              <a:gd name="connsiteX7" fmla="*/ 0 w 502920"/>
              <a:gd name="connsiteY7" fmla="*/ 5016061 h 5016061"/>
              <a:gd name="connsiteX8" fmla="*/ 0 w 502920"/>
              <a:gd name="connsiteY8" fmla="*/ 5016061 h 5016061"/>
              <a:gd name="connsiteX9" fmla="*/ 0 w 502920"/>
              <a:gd name="connsiteY9" fmla="*/ 251460 h 5016061"/>
              <a:gd name="connsiteX10" fmla="*/ 73651 w 502920"/>
              <a:gd name="connsiteY10" fmla="*/ 73651 h 5016061"/>
              <a:gd name="connsiteX11" fmla="*/ 251460 w 502920"/>
              <a:gd name="connsiteY11" fmla="*/ 0 h 5016061"/>
              <a:gd name="connsiteX0" fmla="*/ 251460 w 578872"/>
              <a:gd name="connsiteY0" fmla="*/ 0 h 5090304"/>
              <a:gd name="connsiteX1" fmla="*/ 251460 w 578872"/>
              <a:gd name="connsiteY1" fmla="*/ 0 h 5090304"/>
              <a:gd name="connsiteX2" fmla="*/ 429269 w 578872"/>
              <a:gd name="connsiteY2" fmla="*/ 73651 h 5090304"/>
              <a:gd name="connsiteX3" fmla="*/ 502920 w 578872"/>
              <a:gd name="connsiteY3" fmla="*/ 251460 h 5090304"/>
              <a:gd name="connsiteX4" fmla="*/ 502920 w 578872"/>
              <a:gd name="connsiteY4" fmla="*/ 5016061 h 5090304"/>
              <a:gd name="connsiteX5" fmla="*/ 502920 w 578872"/>
              <a:gd name="connsiteY5" fmla="*/ 5016061 h 5090304"/>
              <a:gd name="connsiteX6" fmla="*/ 578872 w 578872"/>
              <a:gd name="connsiteY6" fmla="*/ 5090304 h 5090304"/>
              <a:gd name="connsiteX7" fmla="*/ 0 w 578872"/>
              <a:gd name="connsiteY7" fmla="*/ 5016061 h 5090304"/>
              <a:gd name="connsiteX8" fmla="*/ 0 w 578872"/>
              <a:gd name="connsiteY8" fmla="*/ 5016061 h 5090304"/>
              <a:gd name="connsiteX9" fmla="*/ 0 w 578872"/>
              <a:gd name="connsiteY9" fmla="*/ 5016061 h 5090304"/>
              <a:gd name="connsiteX10" fmla="*/ 0 w 578872"/>
              <a:gd name="connsiteY10" fmla="*/ 251460 h 5090304"/>
              <a:gd name="connsiteX11" fmla="*/ 73651 w 578872"/>
              <a:gd name="connsiteY11" fmla="*/ 73651 h 5090304"/>
              <a:gd name="connsiteX12" fmla="*/ 251460 w 578872"/>
              <a:gd name="connsiteY12" fmla="*/ 0 h 5090304"/>
              <a:gd name="connsiteX0" fmla="*/ 251460 w 578872"/>
              <a:gd name="connsiteY0" fmla="*/ 0 h 5090304"/>
              <a:gd name="connsiteX1" fmla="*/ 251460 w 578872"/>
              <a:gd name="connsiteY1" fmla="*/ 0 h 5090304"/>
              <a:gd name="connsiteX2" fmla="*/ 429269 w 578872"/>
              <a:gd name="connsiteY2" fmla="*/ 73651 h 5090304"/>
              <a:gd name="connsiteX3" fmla="*/ 502920 w 578872"/>
              <a:gd name="connsiteY3" fmla="*/ 251460 h 5090304"/>
              <a:gd name="connsiteX4" fmla="*/ 502920 w 578872"/>
              <a:gd name="connsiteY4" fmla="*/ 5016061 h 5090304"/>
              <a:gd name="connsiteX5" fmla="*/ 551179 w 578872"/>
              <a:gd name="connsiteY5" fmla="*/ 4969246 h 5090304"/>
              <a:gd name="connsiteX6" fmla="*/ 578872 w 578872"/>
              <a:gd name="connsiteY6" fmla="*/ 5090304 h 5090304"/>
              <a:gd name="connsiteX7" fmla="*/ 0 w 578872"/>
              <a:gd name="connsiteY7" fmla="*/ 5016061 h 5090304"/>
              <a:gd name="connsiteX8" fmla="*/ 0 w 578872"/>
              <a:gd name="connsiteY8" fmla="*/ 5016061 h 5090304"/>
              <a:gd name="connsiteX9" fmla="*/ 0 w 578872"/>
              <a:gd name="connsiteY9" fmla="*/ 5016061 h 5090304"/>
              <a:gd name="connsiteX10" fmla="*/ 0 w 578872"/>
              <a:gd name="connsiteY10" fmla="*/ 251460 h 5090304"/>
              <a:gd name="connsiteX11" fmla="*/ 73651 w 578872"/>
              <a:gd name="connsiteY11" fmla="*/ 73651 h 5090304"/>
              <a:gd name="connsiteX12" fmla="*/ 251460 w 578872"/>
              <a:gd name="connsiteY12" fmla="*/ 0 h 5090304"/>
              <a:gd name="connsiteX0" fmla="*/ 251460 w 578872"/>
              <a:gd name="connsiteY0" fmla="*/ 0 h 5090304"/>
              <a:gd name="connsiteX1" fmla="*/ 251460 w 578872"/>
              <a:gd name="connsiteY1" fmla="*/ 0 h 5090304"/>
              <a:gd name="connsiteX2" fmla="*/ 429269 w 578872"/>
              <a:gd name="connsiteY2" fmla="*/ 73651 h 5090304"/>
              <a:gd name="connsiteX3" fmla="*/ 502920 w 578872"/>
              <a:gd name="connsiteY3" fmla="*/ 251460 h 5090304"/>
              <a:gd name="connsiteX4" fmla="*/ 502920 w 578872"/>
              <a:gd name="connsiteY4" fmla="*/ 5016061 h 5090304"/>
              <a:gd name="connsiteX5" fmla="*/ 578872 w 578872"/>
              <a:gd name="connsiteY5" fmla="*/ 5090304 h 5090304"/>
              <a:gd name="connsiteX6" fmla="*/ 0 w 578872"/>
              <a:gd name="connsiteY6" fmla="*/ 5016061 h 5090304"/>
              <a:gd name="connsiteX7" fmla="*/ 0 w 578872"/>
              <a:gd name="connsiteY7" fmla="*/ 5016061 h 5090304"/>
              <a:gd name="connsiteX8" fmla="*/ 0 w 578872"/>
              <a:gd name="connsiteY8" fmla="*/ 5016061 h 5090304"/>
              <a:gd name="connsiteX9" fmla="*/ 0 w 578872"/>
              <a:gd name="connsiteY9" fmla="*/ 251460 h 5090304"/>
              <a:gd name="connsiteX10" fmla="*/ 73651 w 578872"/>
              <a:gd name="connsiteY10" fmla="*/ 73651 h 5090304"/>
              <a:gd name="connsiteX11" fmla="*/ 251460 w 578872"/>
              <a:gd name="connsiteY11" fmla="*/ 0 h 5090304"/>
              <a:gd name="connsiteX0" fmla="*/ 251460 w 578872"/>
              <a:gd name="connsiteY0" fmla="*/ 0 h 5090304"/>
              <a:gd name="connsiteX1" fmla="*/ 251460 w 578872"/>
              <a:gd name="connsiteY1" fmla="*/ 0 h 5090304"/>
              <a:gd name="connsiteX2" fmla="*/ 429269 w 578872"/>
              <a:gd name="connsiteY2" fmla="*/ 73651 h 5090304"/>
              <a:gd name="connsiteX3" fmla="*/ 502920 w 578872"/>
              <a:gd name="connsiteY3" fmla="*/ 251460 h 5090304"/>
              <a:gd name="connsiteX4" fmla="*/ 578872 w 578872"/>
              <a:gd name="connsiteY4" fmla="*/ 5090304 h 5090304"/>
              <a:gd name="connsiteX5" fmla="*/ 0 w 578872"/>
              <a:gd name="connsiteY5" fmla="*/ 5016061 h 5090304"/>
              <a:gd name="connsiteX6" fmla="*/ 0 w 578872"/>
              <a:gd name="connsiteY6" fmla="*/ 5016061 h 5090304"/>
              <a:gd name="connsiteX7" fmla="*/ 0 w 578872"/>
              <a:gd name="connsiteY7" fmla="*/ 5016061 h 5090304"/>
              <a:gd name="connsiteX8" fmla="*/ 0 w 578872"/>
              <a:gd name="connsiteY8" fmla="*/ 251460 h 5090304"/>
              <a:gd name="connsiteX9" fmla="*/ 73651 w 578872"/>
              <a:gd name="connsiteY9" fmla="*/ 73651 h 5090304"/>
              <a:gd name="connsiteX10" fmla="*/ 251460 w 578872"/>
              <a:gd name="connsiteY10" fmla="*/ 0 h 5090304"/>
              <a:gd name="connsiteX0" fmla="*/ 0 w 670312"/>
              <a:gd name="connsiteY0" fmla="*/ 5016061 h 5181744"/>
              <a:gd name="connsiteX1" fmla="*/ 0 w 670312"/>
              <a:gd name="connsiteY1" fmla="*/ 5016061 h 5181744"/>
              <a:gd name="connsiteX2" fmla="*/ 0 w 670312"/>
              <a:gd name="connsiteY2" fmla="*/ 5016061 h 5181744"/>
              <a:gd name="connsiteX3" fmla="*/ 0 w 670312"/>
              <a:gd name="connsiteY3" fmla="*/ 251460 h 5181744"/>
              <a:gd name="connsiteX4" fmla="*/ 73651 w 670312"/>
              <a:gd name="connsiteY4" fmla="*/ 73651 h 5181744"/>
              <a:gd name="connsiteX5" fmla="*/ 251460 w 670312"/>
              <a:gd name="connsiteY5" fmla="*/ 0 h 5181744"/>
              <a:gd name="connsiteX6" fmla="*/ 251460 w 670312"/>
              <a:gd name="connsiteY6" fmla="*/ 0 h 5181744"/>
              <a:gd name="connsiteX7" fmla="*/ 429269 w 670312"/>
              <a:gd name="connsiteY7" fmla="*/ 73651 h 5181744"/>
              <a:gd name="connsiteX8" fmla="*/ 502920 w 670312"/>
              <a:gd name="connsiteY8" fmla="*/ 251460 h 5181744"/>
              <a:gd name="connsiteX9" fmla="*/ 670312 w 670312"/>
              <a:gd name="connsiteY9" fmla="*/ 5181744 h 5181744"/>
              <a:gd name="connsiteX0" fmla="*/ 0 w 572254"/>
              <a:gd name="connsiteY0" fmla="*/ 5016061 h 5084525"/>
              <a:gd name="connsiteX1" fmla="*/ 0 w 572254"/>
              <a:gd name="connsiteY1" fmla="*/ 5016061 h 5084525"/>
              <a:gd name="connsiteX2" fmla="*/ 0 w 572254"/>
              <a:gd name="connsiteY2" fmla="*/ 5016061 h 5084525"/>
              <a:gd name="connsiteX3" fmla="*/ 0 w 572254"/>
              <a:gd name="connsiteY3" fmla="*/ 251460 h 5084525"/>
              <a:gd name="connsiteX4" fmla="*/ 73651 w 572254"/>
              <a:gd name="connsiteY4" fmla="*/ 73651 h 5084525"/>
              <a:gd name="connsiteX5" fmla="*/ 251460 w 572254"/>
              <a:gd name="connsiteY5" fmla="*/ 0 h 5084525"/>
              <a:gd name="connsiteX6" fmla="*/ 251460 w 572254"/>
              <a:gd name="connsiteY6" fmla="*/ 0 h 5084525"/>
              <a:gd name="connsiteX7" fmla="*/ 429269 w 572254"/>
              <a:gd name="connsiteY7" fmla="*/ 73651 h 5084525"/>
              <a:gd name="connsiteX8" fmla="*/ 502920 w 572254"/>
              <a:gd name="connsiteY8" fmla="*/ 251460 h 5084525"/>
              <a:gd name="connsiteX9" fmla="*/ 572254 w 572254"/>
              <a:gd name="connsiteY9" fmla="*/ 5084525 h 5084525"/>
              <a:gd name="connsiteX0" fmla="*/ 0 w 570150"/>
              <a:gd name="connsiteY0" fmla="*/ 5016061 h 5097807"/>
              <a:gd name="connsiteX1" fmla="*/ 0 w 570150"/>
              <a:gd name="connsiteY1" fmla="*/ 5016061 h 5097807"/>
              <a:gd name="connsiteX2" fmla="*/ 0 w 570150"/>
              <a:gd name="connsiteY2" fmla="*/ 5016061 h 5097807"/>
              <a:gd name="connsiteX3" fmla="*/ 0 w 570150"/>
              <a:gd name="connsiteY3" fmla="*/ 251460 h 5097807"/>
              <a:gd name="connsiteX4" fmla="*/ 73651 w 570150"/>
              <a:gd name="connsiteY4" fmla="*/ 73651 h 5097807"/>
              <a:gd name="connsiteX5" fmla="*/ 251460 w 570150"/>
              <a:gd name="connsiteY5" fmla="*/ 0 h 5097807"/>
              <a:gd name="connsiteX6" fmla="*/ 251460 w 570150"/>
              <a:gd name="connsiteY6" fmla="*/ 0 h 5097807"/>
              <a:gd name="connsiteX7" fmla="*/ 429269 w 570150"/>
              <a:gd name="connsiteY7" fmla="*/ 73651 h 5097807"/>
              <a:gd name="connsiteX8" fmla="*/ 502920 w 570150"/>
              <a:gd name="connsiteY8" fmla="*/ 251460 h 5097807"/>
              <a:gd name="connsiteX9" fmla="*/ 570150 w 570150"/>
              <a:gd name="connsiteY9" fmla="*/ 5097807 h 5097807"/>
              <a:gd name="connsiteX0" fmla="*/ 0 w 570150"/>
              <a:gd name="connsiteY0" fmla="*/ 5016061 h 5097807"/>
              <a:gd name="connsiteX1" fmla="*/ 0 w 570150"/>
              <a:gd name="connsiteY1" fmla="*/ 5016061 h 5097807"/>
              <a:gd name="connsiteX2" fmla="*/ 0 w 570150"/>
              <a:gd name="connsiteY2" fmla="*/ 5016061 h 5097807"/>
              <a:gd name="connsiteX3" fmla="*/ 0 w 570150"/>
              <a:gd name="connsiteY3" fmla="*/ 251460 h 5097807"/>
              <a:gd name="connsiteX4" fmla="*/ 73651 w 570150"/>
              <a:gd name="connsiteY4" fmla="*/ 73651 h 5097807"/>
              <a:gd name="connsiteX5" fmla="*/ 251460 w 570150"/>
              <a:gd name="connsiteY5" fmla="*/ 0 h 5097807"/>
              <a:gd name="connsiteX6" fmla="*/ 251460 w 570150"/>
              <a:gd name="connsiteY6" fmla="*/ 0 h 5097807"/>
              <a:gd name="connsiteX7" fmla="*/ 429269 w 570150"/>
              <a:gd name="connsiteY7" fmla="*/ 73651 h 5097807"/>
              <a:gd name="connsiteX8" fmla="*/ 502920 w 570150"/>
              <a:gd name="connsiteY8" fmla="*/ 251460 h 5097807"/>
              <a:gd name="connsiteX9" fmla="*/ 570150 w 570150"/>
              <a:gd name="connsiteY9" fmla="*/ 5097807 h 5097807"/>
              <a:gd name="connsiteX0" fmla="*/ 0 w 570150"/>
              <a:gd name="connsiteY0" fmla="*/ 5016061 h 5097807"/>
              <a:gd name="connsiteX1" fmla="*/ 0 w 570150"/>
              <a:gd name="connsiteY1" fmla="*/ 5016061 h 5097807"/>
              <a:gd name="connsiteX2" fmla="*/ 0 w 570150"/>
              <a:gd name="connsiteY2" fmla="*/ 5016061 h 5097807"/>
              <a:gd name="connsiteX3" fmla="*/ 0 w 570150"/>
              <a:gd name="connsiteY3" fmla="*/ 251460 h 5097807"/>
              <a:gd name="connsiteX4" fmla="*/ 73651 w 570150"/>
              <a:gd name="connsiteY4" fmla="*/ 73651 h 5097807"/>
              <a:gd name="connsiteX5" fmla="*/ 251460 w 570150"/>
              <a:gd name="connsiteY5" fmla="*/ 0 h 5097807"/>
              <a:gd name="connsiteX6" fmla="*/ 251460 w 570150"/>
              <a:gd name="connsiteY6" fmla="*/ 0 h 5097807"/>
              <a:gd name="connsiteX7" fmla="*/ 429269 w 570150"/>
              <a:gd name="connsiteY7" fmla="*/ 73651 h 5097807"/>
              <a:gd name="connsiteX8" fmla="*/ 502920 w 570150"/>
              <a:gd name="connsiteY8" fmla="*/ 251460 h 5097807"/>
              <a:gd name="connsiteX9" fmla="*/ 570150 w 570150"/>
              <a:gd name="connsiteY9" fmla="*/ 5097807 h 5097807"/>
              <a:gd name="connsiteX0" fmla="*/ 0 w 552099"/>
              <a:gd name="connsiteY0" fmla="*/ 5016061 h 5109913"/>
              <a:gd name="connsiteX1" fmla="*/ 0 w 552099"/>
              <a:gd name="connsiteY1" fmla="*/ 5016061 h 5109913"/>
              <a:gd name="connsiteX2" fmla="*/ 0 w 552099"/>
              <a:gd name="connsiteY2" fmla="*/ 5016061 h 5109913"/>
              <a:gd name="connsiteX3" fmla="*/ 0 w 552099"/>
              <a:gd name="connsiteY3" fmla="*/ 251460 h 5109913"/>
              <a:gd name="connsiteX4" fmla="*/ 73651 w 552099"/>
              <a:gd name="connsiteY4" fmla="*/ 73651 h 5109913"/>
              <a:gd name="connsiteX5" fmla="*/ 251460 w 552099"/>
              <a:gd name="connsiteY5" fmla="*/ 0 h 5109913"/>
              <a:gd name="connsiteX6" fmla="*/ 251460 w 552099"/>
              <a:gd name="connsiteY6" fmla="*/ 0 h 5109913"/>
              <a:gd name="connsiteX7" fmla="*/ 429269 w 552099"/>
              <a:gd name="connsiteY7" fmla="*/ 73651 h 5109913"/>
              <a:gd name="connsiteX8" fmla="*/ 502920 w 552099"/>
              <a:gd name="connsiteY8" fmla="*/ 251460 h 5109913"/>
              <a:gd name="connsiteX9" fmla="*/ 552099 w 552099"/>
              <a:gd name="connsiteY9" fmla="*/ 5109913 h 5109913"/>
              <a:gd name="connsiteX0" fmla="*/ 0 w 552099"/>
              <a:gd name="connsiteY0" fmla="*/ 5016061 h 5109913"/>
              <a:gd name="connsiteX1" fmla="*/ 0 w 552099"/>
              <a:gd name="connsiteY1" fmla="*/ 5016061 h 5109913"/>
              <a:gd name="connsiteX2" fmla="*/ 17708 w 552099"/>
              <a:gd name="connsiteY2" fmla="*/ 5018867 h 5109913"/>
              <a:gd name="connsiteX3" fmla="*/ 0 w 552099"/>
              <a:gd name="connsiteY3" fmla="*/ 251460 h 5109913"/>
              <a:gd name="connsiteX4" fmla="*/ 73651 w 552099"/>
              <a:gd name="connsiteY4" fmla="*/ 73651 h 5109913"/>
              <a:gd name="connsiteX5" fmla="*/ 251460 w 552099"/>
              <a:gd name="connsiteY5" fmla="*/ 0 h 5109913"/>
              <a:gd name="connsiteX6" fmla="*/ 251460 w 552099"/>
              <a:gd name="connsiteY6" fmla="*/ 0 h 5109913"/>
              <a:gd name="connsiteX7" fmla="*/ 429269 w 552099"/>
              <a:gd name="connsiteY7" fmla="*/ 73651 h 5109913"/>
              <a:gd name="connsiteX8" fmla="*/ 502920 w 552099"/>
              <a:gd name="connsiteY8" fmla="*/ 251460 h 5109913"/>
              <a:gd name="connsiteX9" fmla="*/ 552099 w 552099"/>
              <a:gd name="connsiteY9" fmla="*/ 5109913 h 5109913"/>
              <a:gd name="connsiteX0" fmla="*/ 0 w 552099"/>
              <a:gd name="connsiteY0" fmla="*/ 5016061 h 5109913"/>
              <a:gd name="connsiteX1" fmla="*/ 0 w 552099"/>
              <a:gd name="connsiteY1" fmla="*/ 5016061 h 5109913"/>
              <a:gd name="connsiteX2" fmla="*/ 11177 w 552099"/>
              <a:gd name="connsiteY2" fmla="*/ 5031459 h 5109913"/>
              <a:gd name="connsiteX3" fmla="*/ 0 w 552099"/>
              <a:gd name="connsiteY3" fmla="*/ 251460 h 5109913"/>
              <a:gd name="connsiteX4" fmla="*/ 73651 w 552099"/>
              <a:gd name="connsiteY4" fmla="*/ 73651 h 5109913"/>
              <a:gd name="connsiteX5" fmla="*/ 251460 w 552099"/>
              <a:gd name="connsiteY5" fmla="*/ 0 h 5109913"/>
              <a:gd name="connsiteX6" fmla="*/ 251460 w 552099"/>
              <a:gd name="connsiteY6" fmla="*/ 0 h 5109913"/>
              <a:gd name="connsiteX7" fmla="*/ 429269 w 552099"/>
              <a:gd name="connsiteY7" fmla="*/ 73651 h 5109913"/>
              <a:gd name="connsiteX8" fmla="*/ 502920 w 552099"/>
              <a:gd name="connsiteY8" fmla="*/ 251460 h 5109913"/>
              <a:gd name="connsiteX9" fmla="*/ 552099 w 552099"/>
              <a:gd name="connsiteY9" fmla="*/ 5109913 h 5109913"/>
              <a:gd name="connsiteX0" fmla="*/ 14979 w 567078"/>
              <a:gd name="connsiteY0" fmla="*/ 5016061 h 5109913"/>
              <a:gd name="connsiteX1" fmla="*/ 14979 w 567078"/>
              <a:gd name="connsiteY1" fmla="*/ 5016061 h 5109913"/>
              <a:gd name="connsiteX2" fmla="*/ 5903 w 567078"/>
              <a:gd name="connsiteY2" fmla="*/ 4987363 h 5109913"/>
              <a:gd name="connsiteX3" fmla="*/ 14979 w 567078"/>
              <a:gd name="connsiteY3" fmla="*/ 251460 h 5109913"/>
              <a:gd name="connsiteX4" fmla="*/ 88630 w 567078"/>
              <a:gd name="connsiteY4" fmla="*/ 73651 h 5109913"/>
              <a:gd name="connsiteX5" fmla="*/ 266439 w 567078"/>
              <a:gd name="connsiteY5" fmla="*/ 0 h 5109913"/>
              <a:gd name="connsiteX6" fmla="*/ 266439 w 567078"/>
              <a:gd name="connsiteY6" fmla="*/ 0 h 5109913"/>
              <a:gd name="connsiteX7" fmla="*/ 444248 w 567078"/>
              <a:gd name="connsiteY7" fmla="*/ 73651 h 5109913"/>
              <a:gd name="connsiteX8" fmla="*/ 517899 w 567078"/>
              <a:gd name="connsiteY8" fmla="*/ 251460 h 5109913"/>
              <a:gd name="connsiteX9" fmla="*/ 567078 w 567078"/>
              <a:gd name="connsiteY9" fmla="*/ 5109913 h 5109913"/>
              <a:gd name="connsiteX0" fmla="*/ 0 w 552099"/>
              <a:gd name="connsiteY0" fmla="*/ 5016061 h 5109913"/>
              <a:gd name="connsiteX1" fmla="*/ 0 w 552099"/>
              <a:gd name="connsiteY1" fmla="*/ 5016061 h 5109913"/>
              <a:gd name="connsiteX2" fmla="*/ 0 w 552099"/>
              <a:gd name="connsiteY2" fmla="*/ 251460 h 5109913"/>
              <a:gd name="connsiteX3" fmla="*/ 73651 w 552099"/>
              <a:gd name="connsiteY3" fmla="*/ 73651 h 5109913"/>
              <a:gd name="connsiteX4" fmla="*/ 251460 w 552099"/>
              <a:gd name="connsiteY4" fmla="*/ 0 h 5109913"/>
              <a:gd name="connsiteX5" fmla="*/ 251460 w 552099"/>
              <a:gd name="connsiteY5" fmla="*/ 0 h 5109913"/>
              <a:gd name="connsiteX6" fmla="*/ 429269 w 552099"/>
              <a:gd name="connsiteY6" fmla="*/ 73651 h 5109913"/>
              <a:gd name="connsiteX7" fmla="*/ 502920 w 552099"/>
              <a:gd name="connsiteY7" fmla="*/ 251460 h 5109913"/>
              <a:gd name="connsiteX8" fmla="*/ 552099 w 552099"/>
              <a:gd name="connsiteY8" fmla="*/ 5109913 h 5109913"/>
              <a:gd name="connsiteX0" fmla="*/ 0 w 558409"/>
              <a:gd name="connsiteY0" fmla="*/ 5016061 h 5070028"/>
              <a:gd name="connsiteX1" fmla="*/ 0 w 558409"/>
              <a:gd name="connsiteY1" fmla="*/ 5016061 h 5070028"/>
              <a:gd name="connsiteX2" fmla="*/ 0 w 558409"/>
              <a:gd name="connsiteY2" fmla="*/ 251460 h 5070028"/>
              <a:gd name="connsiteX3" fmla="*/ 73651 w 558409"/>
              <a:gd name="connsiteY3" fmla="*/ 73651 h 5070028"/>
              <a:gd name="connsiteX4" fmla="*/ 251460 w 558409"/>
              <a:gd name="connsiteY4" fmla="*/ 0 h 5070028"/>
              <a:gd name="connsiteX5" fmla="*/ 251460 w 558409"/>
              <a:gd name="connsiteY5" fmla="*/ 0 h 5070028"/>
              <a:gd name="connsiteX6" fmla="*/ 429269 w 558409"/>
              <a:gd name="connsiteY6" fmla="*/ 73651 h 5070028"/>
              <a:gd name="connsiteX7" fmla="*/ 502920 w 558409"/>
              <a:gd name="connsiteY7" fmla="*/ 251460 h 5070028"/>
              <a:gd name="connsiteX8" fmla="*/ 558409 w 558409"/>
              <a:gd name="connsiteY8" fmla="*/ 5070028 h 5070028"/>
              <a:gd name="connsiteX0" fmla="*/ 0 w 552099"/>
              <a:gd name="connsiteY0" fmla="*/ 5016061 h 5109912"/>
              <a:gd name="connsiteX1" fmla="*/ 0 w 552099"/>
              <a:gd name="connsiteY1" fmla="*/ 5016061 h 5109912"/>
              <a:gd name="connsiteX2" fmla="*/ 0 w 552099"/>
              <a:gd name="connsiteY2" fmla="*/ 251460 h 5109912"/>
              <a:gd name="connsiteX3" fmla="*/ 73651 w 552099"/>
              <a:gd name="connsiteY3" fmla="*/ 73651 h 5109912"/>
              <a:gd name="connsiteX4" fmla="*/ 251460 w 552099"/>
              <a:gd name="connsiteY4" fmla="*/ 0 h 5109912"/>
              <a:gd name="connsiteX5" fmla="*/ 251460 w 552099"/>
              <a:gd name="connsiteY5" fmla="*/ 0 h 5109912"/>
              <a:gd name="connsiteX6" fmla="*/ 429269 w 552099"/>
              <a:gd name="connsiteY6" fmla="*/ 73651 h 5109912"/>
              <a:gd name="connsiteX7" fmla="*/ 502920 w 552099"/>
              <a:gd name="connsiteY7" fmla="*/ 251460 h 5109912"/>
              <a:gd name="connsiteX8" fmla="*/ 552099 w 552099"/>
              <a:gd name="connsiteY8" fmla="*/ 5109912 h 5109912"/>
              <a:gd name="connsiteX0" fmla="*/ 0 w 552099"/>
              <a:gd name="connsiteY0" fmla="*/ 5016061 h 5109912"/>
              <a:gd name="connsiteX1" fmla="*/ 0 w 552099"/>
              <a:gd name="connsiteY1" fmla="*/ 5016061 h 5109912"/>
              <a:gd name="connsiteX2" fmla="*/ 7986 w 552099"/>
              <a:gd name="connsiteY2" fmla="*/ 5032128 h 5109912"/>
              <a:gd name="connsiteX3" fmla="*/ 0 w 552099"/>
              <a:gd name="connsiteY3" fmla="*/ 251460 h 5109912"/>
              <a:gd name="connsiteX4" fmla="*/ 73651 w 552099"/>
              <a:gd name="connsiteY4" fmla="*/ 73651 h 5109912"/>
              <a:gd name="connsiteX5" fmla="*/ 251460 w 552099"/>
              <a:gd name="connsiteY5" fmla="*/ 0 h 5109912"/>
              <a:gd name="connsiteX6" fmla="*/ 251460 w 552099"/>
              <a:gd name="connsiteY6" fmla="*/ 0 h 5109912"/>
              <a:gd name="connsiteX7" fmla="*/ 429269 w 552099"/>
              <a:gd name="connsiteY7" fmla="*/ 73651 h 5109912"/>
              <a:gd name="connsiteX8" fmla="*/ 502920 w 552099"/>
              <a:gd name="connsiteY8" fmla="*/ 251460 h 5109912"/>
              <a:gd name="connsiteX9" fmla="*/ 552099 w 552099"/>
              <a:gd name="connsiteY9" fmla="*/ 5109912 h 5109912"/>
              <a:gd name="connsiteX0" fmla="*/ 0 w 552099"/>
              <a:gd name="connsiteY0" fmla="*/ 5016061 h 5109912"/>
              <a:gd name="connsiteX1" fmla="*/ 0 w 552099"/>
              <a:gd name="connsiteY1" fmla="*/ 5016061 h 5109912"/>
              <a:gd name="connsiteX2" fmla="*/ 0 w 552099"/>
              <a:gd name="connsiteY2" fmla="*/ 251460 h 5109912"/>
              <a:gd name="connsiteX3" fmla="*/ 73651 w 552099"/>
              <a:gd name="connsiteY3" fmla="*/ 73651 h 5109912"/>
              <a:gd name="connsiteX4" fmla="*/ 251460 w 552099"/>
              <a:gd name="connsiteY4" fmla="*/ 0 h 5109912"/>
              <a:gd name="connsiteX5" fmla="*/ 251460 w 552099"/>
              <a:gd name="connsiteY5" fmla="*/ 0 h 5109912"/>
              <a:gd name="connsiteX6" fmla="*/ 429269 w 552099"/>
              <a:gd name="connsiteY6" fmla="*/ 73651 h 5109912"/>
              <a:gd name="connsiteX7" fmla="*/ 502920 w 552099"/>
              <a:gd name="connsiteY7" fmla="*/ 251460 h 5109912"/>
              <a:gd name="connsiteX8" fmla="*/ 552099 w 552099"/>
              <a:gd name="connsiteY8" fmla="*/ 5109912 h 5109912"/>
              <a:gd name="connsiteX0" fmla="*/ 0 w 552099"/>
              <a:gd name="connsiteY0" fmla="*/ 5016061 h 5109912"/>
              <a:gd name="connsiteX1" fmla="*/ 0 w 552099"/>
              <a:gd name="connsiteY1" fmla="*/ 5016061 h 5109912"/>
              <a:gd name="connsiteX2" fmla="*/ 0 w 552099"/>
              <a:gd name="connsiteY2" fmla="*/ 251460 h 5109912"/>
              <a:gd name="connsiteX3" fmla="*/ 73651 w 552099"/>
              <a:gd name="connsiteY3" fmla="*/ 73651 h 5109912"/>
              <a:gd name="connsiteX4" fmla="*/ 251460 w 552099"/>
              <a:gd name="connsiteY4" fmla="*/ 0 h 5109912"/>
              <a:gd name="connsiteX5" fmla="*/ 251460 w 552099"/>
              <a:gd name="connsiteY5" fmla="*/ 0 h 5109912"/>
              <a:gd name="connsiteX6" fmla="*/ 429269 w 552099"/>
              <a:gd name="connsiteY6" fmla="*/ 73651 h 5109912"/>
              <a:gd name="connsiteX7" fmla="*/ 502920 w 552099"/>
              <a:gd name="connsiteY7" fmla="*/ 251460 h 5109912"/>
              <a:gd name="connsiteX8" fmla="*/ 552099 w 552099"/>
              <a:gd name="connsiteY8" fmla="*/ 5109912 h 5109912"/>
              <a:gd name="connsiteX0" fmla="*/ 0 w 552099"/>
              <a:gd name="connsiteY0" fmla="*/ 5016061 h 5109912"/>
              <a:gd name="connsiteX1" fmla="*/ 328 w 552099"/>
              <a:gd name="connsiteY1" fmla="*/ 2862849 h 5109912"/>
              <a:gd name="connsiteX2" fmla="*/ 0 w 552099"/>
              <a:gd name="connsiteY2" fmla="*/ 251460 h 5109912"/>
              <a:gd name="connsiteX3" fmla="*/ 73651 w 552099"/>
              <a:gd name="connsiteY3" fmla="*/ 73651 h 5109912"/>
              <a:gd name="connsiteX4" fmla="*/ 251460 w 552099"/>
              <a:gd name="connsiteY4" fmla="*/ 0 h 5109912"/>
              <a:gd name="connsiteX5" fmla="*/ 251460 w 552099"/>
              <a:gd name="connsiteY5" fmla="*/ 0 h 5109912"/>
              <a:gd name="connsiteX6" fmla="*/ 429269 w 552099"/>
              <a:gd name="connsiteY6" fmla="*/ 73651 h 5109912"/>
              <a:gd name="connsiteX7" fmla="*/ 502920 w 552099"/>
              <a:gd name="connsiteY7" fmla="*/ 251460 h 5109912"/>
              <a:gd name="connsiteX8" fmla="*/ 552099 w 552099"/>
              <a:gd name="connsiteY8" fmla="*/ 5109912 h 5109912"/>
              <a:gd name="connsiteX0" fmla="*/ 328 w 552099"/>
              <a:gd name="connsiteY0" fmla="*/ 2862849 h 5109912"/>
              <a:gd name="connsiteX1" fmla="*/ 0 w 552099"/>
              <a:gd name="connsiteY1" fmla="*/ 251460 h 5109912"/>
              <a:gd name="connsiteX2" fmla="*/ 73651 w 552099"/>
              <a:gd name="connsiteY2" fmla="*/ 73651 h 5109912"/>
              <a:gd name="connsiteX3" fmla="*/ 251460 w 552099"/>
              <a:gd name="connsiteY3" fmla="*/ 0 h 5109912"/>
              <a:gd name="connsiteX4" fmla="*/ 251460 w 552099"/>
              <a:gd name="connsiteY4" fmla="*/ 0 h 5109912"/>
              <a:gd name="connsiteX5" fmla="*/ 429269 w 552099"/>
              <a:gd name="connsiteY5" fmla="*/ 73651 h 5109912"/>
              <a:gd name="connsiteX6" fmla="*/ 502920 w 552099"/>
              <a:gd name="connsiteY6" fmla="*/ 251460 h 5109912"/>
              <a:gd name="connsiteX7" fmla="*/ 552099 w 552099"/>
              <a:gd name="connsiteY7" fmla="*/ 5109912 h 5109912"/>
              <a:gd name="connsiteX0" fmla="*/ 328 w 543353"/>
              <a:gd name="connsiteY0" fmla="*/ 2862849 h 2928006"/>
              <a:gd name="connsiteX1" fmla="*/ 0 w 543353"/>
              <a:gd name="connsiteY1" fmla="*/ 251460 h 2928006"/>
              <a:gd name="connsiteX2" fmla="*/ 73651 w 543353"/>
              <a:gd name="connsiteY2" fmla="*/ 73651 h 2928006"/>
              <a:gd name="connsiteX3" fmla="*/ 251460 w 543353"/>
              <a:gd name="connsiteY3" fmla="*/ 0 h 2928006"/>
              <a:gd name="connsiteX4" fmla="*/ 251460 w 543353"/>
              <a:gd name="connsiteY4" fmla="*/ 0 h 2928006"/>
              <a:gd name="connsiteX5" fmla="*/ 429269 w 543353"/>
              <a:gd name="connsiteY5" fmla="*/ 73651 h 2928006"/>
              <a:gd name="connsiteX6" fmla="*/ 502920 w 543353"/>
              <a:gd name="connsiteY6" fmla="*/ 251460 h 2928006"/>
              <a:gd name="connsiteX7" fmla="*/ 543353 w 543353"/>
              <a:gd name="connsiteY7" fmla="*/ 2928006 h 2928006"/>
              <a:gd name="connsiteX0" fmla="*/ 328 w 537043"/>
              <a:gd name="connsiteY0" fmla="*/ 2862849 h 2967890"/>
              <a:gd name="connsiteX1" fmla="*/ 0 w 537043"/>
              <a:gd name="connsiteY1" fmla="*/ 251460 h 2967890"/>
              <a:gd name="connsiteX2" fmla="*/ 73651 w 537043"/>
              <a:gd name="connsiteY2" fmla="*/ 73651 h 2967890"/>
              <a:gd name="connsiteX3" fmla="*/ 251460 w 537043"/>
              <a:gd name="connsiteY3" fmla="*/ 0 h 2967890"/>
              <a:gd name="connsiteX4" fmla="*/ 251460 w 537043"/>
              <a:gd name="connsiteY4" fmla="*/ 0 h 2967890"/>
              <a:gd name="connsiteX5" fmla="*/ 429269 w 537043"/>
              <a:gd name="connsiteY5" fmla="*/ 73651 h 2967890"/>
              <a:gd name="connsiteX6" fmla="*/ 502920 w 537043"/>
              <a:gd name="connsiteY6" fmla="*/ 251460 h 2967890"/>
              <a:gd name="connsiteX7" fmla="*/ 537043 w 537043"/>
              <a:gd name="connsiteY7" fmla="*/ 2967890 h 2967890"/>
              <a:gd name="connsiteX0" fmla="*/ 328 w 528237"/>
              <a:gd name="connsiteY0" fmla="*/ 2862849 h 2951509"/>
              <a:gd name="connsiteX1" fmla="*/ 0 w 528237"/>
              <a:gd name="connsiteY1" fmla="*/ 251460 h 2951509"/>
              <a:gd name="connsiteX2" fmla="*/ 73651 w 528237"/>
              <a:gd name="connsiteY2" fmla="*/ 73651 h 2951509"/>
              <a:gd name="connsiteX3" fmla="*/ 251460 w 528237"/>
              <a:gd name="connsiteY3" fmla="*/ 0 h 2951509"/>
              <a:gd name="connsiteX4" fmla="*/ 251460 w 528237"/>
              <a:gd name="connsiteY4" fmla="*/ 0 h 2951509"/>
              <a:gd name="connsiteX5" fmla="*/ 429269 w 528237"/>
              <a:gd name="connsiteY5" fmla="*/ 73651 h 2951509"/>
              <a:gd name="connsiteX6" fmla="*/ 502920 w 528237"/>
              <a:gd name="connsiteY6" fmla="*/ 251460 h 2951509"/>
              <a:gd name="connsiteX7" fmla="*/ 524305 w 528237"/>
              <a:gd name="connsiteY7" fmla="*/ 2951509 h 29515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28237" h="2951509">
                <a:moveTo>
                  <a:pt x="328" y="2862849"/>
                </a:moveTo>
                <a:cubicBezTo>
                  <a:pt x="219" y="1992386"/>
                  <a:pt x="109" y="1121923"/>
                  <a:pt x="0" y="251460"/>
                </a:cubicBezTo>
                <a:cubicBezTo>
                  <a:pt x="0" y="184769"/>
                  <a:pt x="26493" y="120809"/>
                  <a:pt x="73651" y="73651"/>
                </a:cubicBezTo>
                <a:cubicBezTo>
                  <a:pt x="120809" y="26493"/>
                  <a:pt x="184769" y="0"/>
                  <a:pt x="251460" y="0"/>
                </a:cubicBezTo>
                <a:lnTo>
                  <a:pt x="251460" y="0"/>
                </a:lnTo>
                <a:cubicBezTo>
                  <a:pt x="318151" y="0"/>
                  <a:pt x="382111" y="26493"/>
                  <a:pt x="429269" y="73651"/>
                </a:cubicBezTo>
                <a:cubicBezTo>
                  <a:pt x="476427" y="120809"/>
                  <a:pt x="502920" y="184769"/>
                  <a:pt x="502920" y="251460"/>
                </a:cubicBezTo>
                <a:cubicBezTo>
                  <a:pt x="528237" y="1864408"/>
                  <a:pt x="505702" y="918020"/>
                  <a:pt x="524305" y="2951509"/>
                </a:cubicBezTo>
              </a:path>
            </a:pathLst>
          </a:custGeom>
          <a:solidFill>
            <a:schemeClr val="accent1"/>
          </a:solidFill>
          <a:ln w="571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sz="1800" kern="1200">
              <a:solidFill>
                <a:schemeClr val="lt1"/>
              </a:solidFill>
              <a:latin typeface="+mn-lt"/>
              <a:ea typeface="+mn-ea"/>
              <a:cs typeface="+mn-cs"/>
            </a:endParaRPr>
          </a:p>
        </p:txBody>
      </p:sp>
      <p:sp>
        <p:nvSpPr>
          <p:cNvPr id="2" name="Title 1"/>
          <p:cNvSpPr>
            <a:spLocks noGrp="1"/>
          </p:cNvSpPr>
          <p:nvPr>
            <p:ph type="ctrTitle"/>
          </p:nvPr>
        </p:nvSpPr>
        <p:spPr>
          <a:xfrm rot="21042312">
            <a:off x="1248863" y="3564661"/>
            <a:ext cx="7324068" cy="1612607"/>
          </a:xfrm>
        </p:spPr>
        <p:txBody>
          <a:bodyPr anchor="b" anchorCtr="0">
            <a:noAutofit/>
          </a:bodyPr>
          <a:lstStyle>
            <a:lvl1pPr algn="l">
              <a:defRPr sz="4600">
                <a:solidFill>
                  <a:schemeClr val="bg1"/>
                </a:solidFill>
              </a:defRPr>
            </a:lvl1pPr>
          </a:lstStyle>
          <a:p>
            <a:r>
              <a:rPr lang="en-US" smtClean="0"/>
              <a:t>Click to edit Master title style</a:t>
            </a:r>
            <a:endParaRPr/>
          </a:p>
        </p:txBody>
      </p:sp>
      <p:sp>
        <p:nvSpPr>
          <p:cNvPr id="30" name="Picture Placeholder 2"/>
          <p:cNvSpPr>
            <a:spLocks noGrp="1"/>
          </p:cNvSpPr>
          <p:nvPr>
            <p:ph type="pic" idx="13"/>
          </p:nvPr>
        </p:nvSpPr>
        <p:spPr>
          <a:xfrm rot="21068552">
            <a:off x="914505" y="836686"/>
            <a:ext cx="3923711" cy="2804658"/>
          </a:xfrm>
          <a:prstGeom prst="roundRect">
            <a:avLst>
              <a:gd name="adj" fmla="val 7476"/>
            </a:avLst>
          </a:prstGeom>
          <a:ln w="63500">
            <a:solidFill>
              <a:schemeClr val="accent2"/>
            </a:solidFill>
          </a:ln>
        </p:spPr>
        <p:txBody>
          <a:bodyPr>
            <a:normAutofit/>
          </a:bodyPr>
          <a:lstStyle>
            <a:lvl1pPr marL="0" indent="0">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a:p>
        </p:txBody>
      </p:sp>
      <p:sp>
        <p:nvSpPr>
          <p:cNvPr id="58" name="Rectangle 57"/>
          <p:cNvSpPr/>
          <p:nvPr/>
        </p:nvSpPr>
        <p:spPr>
          <a:xfrm>
            <a:off x="0" y="0"/>
            <a:ext cx="9144000" cy="6858000"/>
          </a:xfrm>
          <a:prstGeom prst="rect">
            <a:avLst/>
          </a:prstGeom>
          <a:no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36" name="Subtitle 2"/>
          <p:cNvSpPr>
            <a:spLocks noGrp="1"/>
          </p:cNvSpPr>
          <p:nvPr>
            <p:ph type="subTitle" idx="1"/>
          </p:nvPr>
        </p:nvSpPr>
        <p:spPr>
          <a:xfrm rot="21060000">
            <a:off x="2550459" y="4990824"/>
            <a:ext cx="6400800" cy="914400"/>
          </a:xfrm>
        </p:spPr>
        <p:txBody>
          <a:bodyPr anchor="ctr" anchorCtr="0">
            <a:normAutofit/>
          </a:bodyPr>
          <a:lstStyle>
            <a:lvl1pPr marL="0" indent="0" algn="l">
              <a:spcAft>
                <a:spcPts val="0"/>
              </a:spcAft>
              <a:buNone/>
              <a:defRPr sz="2400">
                <a:solidFill>
                  <a:schemeClr val="bg1"/>
                </a:solidFill>
                <a:effectLs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pic>
        <p:nvPicPr>
          <p:cNvPr id="7" name="Picture 6" descr="SectionHeaderOverlay.png"/>
          <p:cNvPicPr>
            <a:picLocks noChangeAspect="1"/>
          </p:cNvPicPr>
          <p:nvPr/>
        </p:nvPicPr>
        <p:blipFill>
          <a:blip r:embed="rId2"/>
          <a:stretch>
            <a:fillRect/>
          </a:stretch>
        </p:blipFill>
        <p:spPr>
          <a:xfrm>
            <a:off x="0" y="0"/>
            <a:ext cx="9144000" cy="6858000"/>
          </a:xfrm>
          <a:prstGeom prst="rect">
            <a:avLst/>
          </a:prstGeom>
        </p:spPr>
      </p:pic>
      <p:sp>
        <p:nvSpPr>
          <p:cNvPr id="43" name="Freeform 42"/>
          <p:cNvSpPr/>
          <p:nvPr/>
        </p:nvSpPr>
        <p:spPr>
          <a:xfrm rot="4809906">
            <a:off x="3408662" y="1817251"/>
            <a:ext cx="1100209" cy="8104720"/>
          </a:xfrm>
          <a:custGeom>
            <a:avLst/>
            <a:gdLst>
              <a:gd name="connsiteX0" fmla="*/ 533400 w 1066800"/>
              <a:gd name="connsiteY0" fmla="*/ 0 h 8120268"/>
              <a:gd name="connsiteX1" fmla="*/ 533400 w 1066800"/>
              <a:gd name="connsiteY1" fmla="*/ 0 h 8120268"/>
              <a:gd name="connsiteX2" fmla="*/ 910571 w 1066800"/>
              <a:gd name="connsiteY2" fmla="*/ 156230 h 8120268"/>
              <a:gd name="connsiteX3" fmla="*/ 1066800 w 1066800"/>
              <a:gd name="connsiteY3" fmla="*/ 533401 h 8120268"/>
              <a:gd name="connsiteX4" fmla="*/ 1066800 w 1066800"/>
              <a:gd name="connsiteY4" fmla="*/ 8120268 h 8120268"/>
              <a:gd name="connsiteX5" fmla="*/ 1066800 w 1066800"/>
              <a:gd name="connsiteY5" fmla="*/ 8120268 h 8120268"/>
              <a:gd name="connsiteX6" fmla="*/ 1066800 w 1066800"/>
              <a:gd name="connsiteY6" fmla="*/ 8120268 h 8120268"/>
              <a:gd name="connsiteX7" fmla="*/ 0 w 1066800"/>
              <a:gd name="connsiteY7" fmla="*/ 8120268 h 8120268"/>
              <a:gd name="connsiteX8" fmla="*/ 0 w 1066800"/>
              <a:gd name="connsiteY8" fmla="*/ 8120268 h 8120268"/>
              <a:gd name="connsiteX9" fmla="*/ 0 w 1066800"/>
              <a:gd name="connsiteY9" fmla="*/ 8120268 h 8120268"/>
              <a:gd name="connsiteX10" fmla="*/ 0 w 1066800"/>
              <a:gd name="connsiteY10" fmla="*/ 533400 h 8120268"/>
              <a:gd name="connsiteX11" fmla="*/ 156230 w 1066800"/>
              <a:gd name="connsiteY11" fmla="*/ 156229 h 8120268"/>
              <a:gd name="connsiteX12" fmla="*/ 533401 w 1066800"/>
              <a:gd name="connsiteY12" fmla="*/ 0 h 8120268"/>
              <a:gd name="connsiteX13" fmla="*/ 533400 w 1066800"/>
              <a:gd name="connsiteY13" fmla="*/ 0 h 8120268"/>
              <a:gd name="connsiteX0" fmla="*/ 533400 w 1109411"/>
              <a:gd name="connsiteY0" fmla="*/ 602505 h 8722773"/>
              <a:gd name="connsiteX1" fmla="*/ 533400 w 1109411"/>
              <a:gd name="connsiteY1" fmla="*/ 602505 h 8722773"/>
              <a:gd name="connsiteX2" fmla="*/ 910571 w 1109411"/>
              <a:gd name="connsiteY2" fmla="*/ 758735 h 8722773"/>
              <a:gd name="connsiteX3" fmla="*/ 1066800 w 1109411"/>
              <a:gd name="connsiteY3" fmla="*/ 1135906 h 8722773"/>
              <a:gd name="connsiteX4" fmla="*/ 1109048 w 1109411"/>
              <a:gd name="connsiteY4" fmla="*/ 7478466 h 8722773"/>
              <a:gd name="connsiteX5" fmla="*/ 1066800 w 1109411"/>
              <a:gd name="connsiteY5" fmla="*/ 8722773 h 8722773"/>
              <a:gd name="connsiteX6" fmla="*/ 1066800 w 1109411"/>
              <a:gd name="connsiteY6" fmla="*/ 8722773 h 8722773"/>
              <a:gd name="connsiteX7" fmla="*/ 1066800 w 1109411"/>
              <a:gd name="connsiteY7" fmla="*/ 8722773 h 8722773"/>
              <a:gd name="connsiteX8" fmla="*/ 0 w 1109411"/>
              <a:gd name="connsiteY8" fmla="*/ 8722773 h 8722773"/>
              <a:gd name="connsiteX9" fmla="*/ 0 w 1109411"/>
              <a:gd name="connsiteY9" fmla="*/ 8722773 h 8722773"/>
              <a:gd name="connsiteX10" fmla="*/ 0 w 1109411"/>
              <a:gd name="connsiteY10" fmla="*/ 8722773 h 8722773"/>
              <a:gd name="connsiteX11" fmla="*/ 0 w 1109411"/>
              <a:gd name="connsiteY11" fmla="*/ 1135905 h 8722773"/>
              <a:gd name="connsiteX12" fmla="*/ 156230 w 1109411"/>
              <a:gd name="connsiteY12" fmla="*/ 758734 h 8722773"/>
              <a:gd name="connsiteX13" fmla="*/ 533401 w 1109411"/>
              <a:gd name="connsiteY13" fmla="*/ 602505 h 8722773"/>
              <a:gd name="connsiteX14" fmla="*/ 533400 w 1109411"/>
              <a:gd name="connsiteY14" fmla="*/ 602505 h 8722773"/>
              <a:gd name="connsiteX0" fmla="*/ 533400 w 1109411"/>
              <a:gd name="connsiteY0" fmla="*/ 602505 h 8722773"/>
              <a:gd name="connsiteX1" fmla="*/ 533400 w 1109411"/>
              <a:gd name="connsiteY1" fmla="*/ 602505 h 8722773"/>
              <a:gd name="connsiteX2" fmla="*/ 910571 w 1109411"/>
              <a:gd name="connsiteY2" fmla="*/ 758735 h 8722773"/>
              <a:gd name="connsiteX3" fmla="*/ 1066800 w 1109411"/>
              <a:gd name="connsiteY3" fmla="*/ 1135906 h 8722773"/>
              <a:gd name="connsiteX4" fmla="*/ 1109048 w 1109411"/>
              <a:gd name="connsiteY4" fmla="*/ 7478466 h 8722773"/>
              <a:gd name="connsiteX5" fmla="*/ 1066800 w 1109411"/>
              <a:gd name="connsiteY5" fmla="*/ 8722773 h 8722773"/>
              <a:gd name="connsiteX6" fmla="*/ 1066800 w 1109411"/>
              <a:gd name="connsiteY6" fmla="*/ 8722773 h 8722773"/>
              <a:gd name="connsiteX7" fmla="*/ 1066800 w 1109411"/>
              <a:gd name="connsiteY7" fmla="*/ 8722773 h 8722773"/>
              <a:gd name="connsiteX8" fmla="*/ 0 w 1109411"/>
              <a:gd name="connsiteY8" fmla="*/ 8722773 h 8722773"/>
              <a:gd name="connsiteX9" fmla="*/ 0 w 1109411"/>
              <a:gd name="connsiteY9" fmla="*/ 8722773 h 8722773"/>
              <a:gd name="connsiteX10" fmla="*/ 0 w 1109411"/>
              <a:gd name="connsiteY10" fmla="*/ 8722773 h 8722773"/>
              <a:gd name="connsiteX11" fmla="*/ 0 w 1109411"/>
              <a:gd name="connsiteY11" fmla="*/ 1135905 h 8722773"/>
              <a:gd name="connsiteX12" fmla="*/ 156230 w 1109411"/>
              <a:gd name="connsiteY12" fmla="*/ 758734 h 8722773"/>
              <a:gd name="connsiteX13" fmla="*/ 533401 w 1109411"/>
              <a:gd name="connsiteY13" fmla="*/ 602505 h 8722773"/>
              <a:gd name="connsiteX14" fmla="*/ 533400 w 1109411"/>
              <a:gd name="connsiteY14" fmla="*/ 602505 h 8722773"/>
              <a:gd name="connsiteX0" fmla="*/ 533400 w 1128952"/>
              <a:gd name="connsiteY0" fmla="*/ 602505 h 8722773"/>
              <a:gd name="connsiteX1" fmla="*/ 533400 w 1128952"/>
              <a:gd name="connsiteY1" fmla="*/ 602505 h 8722773"/>
              <a:gd name="connsiteX2" fmla="*/ 910571 w 1128952"/>
              <a:gd name="connsiteY2" fmla="*/ 758735 h 8722773"/>
              <a:gd name="connsiteX3" fmla="*/ 1066800 w 1128952"/>
              <a:gd name="connsiteY3" fmla="*/ 1135906 h 8722773"/>
              <a:gd name="connsiteX4" fmla="*/ 1109048 w 1128952"/>
              <a:gd name="connsiteY4" fmla="*/ 7478466 h 8722773"/>
              <a:gd name="connsiteX5" fmla="*/ 1066800 w 1128952"/>
              <a:gd name="connsiteY5" fmla="*/ 8722773 h 8722773"/>
              <a:gd name="connsiteX6" fmla="*/ 1066800 w 1128952"/>
              <a:gd name="connsiteY6" fmla="*/ 8722773 h 8722773"/>
              <a:gd name="connsiteX7" fmla="*/ 1066800 w 1128952"/>
              <a:gd name="connsiteY7" fmla="*/ 8722773 h 8722773"/>
              <a:gd name="connsiteX8" fmla="*/ 0 w 1128952"/>
              <a:gd name="connsiteY8" fmla="*/ 8722773 h 8722773"/>
              <a:gd name="connsiteX9" fmla="*/ 0 w 1128952"/>
              <a:gd name="connsiteY9" fmla="*/ 8722773 h 8722773"/>
              <a:gd name="connsiteX10" fmla="*/ 0 w 1128952"/>
              <a:gd name="connsiteY10" fmla="*/ 8722773 h 8722773"/>
              <a:gd name="connsiteX11" fmla="*/ 0 w 1128952"/>
              <a:gd name="connsiteY11" fmla="*/ 1135905 h 8722773"/>
              <a:gd name="connsiteX12" fmla="*/ 156230 w 1128952"/>
              <a:gd name="connsiteY12" fmla="*/ 758734 h 8722773"/>
              <a:gd name="connsiteX13" fmla="*/ 533401 w 1128952"/>
              <a:gd name="connsiteY13" fmla="*/ 602505 h 8722773"/>
              <a:gd name="connsiteX14" fmla="*/ 533400 w 1128952"/>
              <a:gd name="connsiteY14" fmla="*/ 602505 h 8722773"/>
              <a:gd name="connsiteX0" fmla="*/ 533400 w 1109048"/>
              <a:gd name="connsiteY0" fmla="*/ 602505 h 8722773"/>
              <a:gd name="connsiteX1" fmla="*/ 533400 w 1109048"/>
              <a:gd name="connsiteY1" fmla="*/ 602505 h 8722773"/>
              <a:gd name="connsiteX2" fmla="*/ 910571 w 1109048"/>
              <a:gd name="connsiteY2" fmla="*/ 758735 h 8722773"/>
              <a:gd name="connsiteX3" fmla="*/ 1066800 w 1109048"/>
              <a:gd name="connsiteY3" fmla="*/ 1135906 h 8722773"/>
              <a:gd name="connsiteX4" fmla="*/ 1109048 w 1109048"/>
              <a:gd name="connsiteY4" fmla="*/ 7478466 h 8722773"/>
              <a:gd name="connsiteX5" fmla="*/ 1066800 w 1109048"/>
              <a:gd name="connsiteY5" fmla="*/ 8722773 h 8722773"/>
              <a:gd name="connsiteX6" fmla="*/ 1066800 w 1109048"/>
              <a:gd name="connsiteY6" fmla="*/ 8722773 h 8722773"/>
              <a:gd name="connsiteX7" fmla="*/ 1066800 w 1109048"/>
              <a:gd name="connsiteY7" fmla="*/ 8722773 h 8722773"/>
              <a:gd name="connsiteX8" fmla="*/ 0 w 1109048"/>
              <a:gd name="connsiteY8" fmla="*/ 8722773 h 8722773"/>
              <a:gd name="connsiteX9" fmla="*/ 0 w 1109048"/>
              <a:gd name="connsiteY9" fmla="*/ 8722773 h 8722773"/>
              <a:gd name="connsiteX10" fmla="*/ 0 w 1109048"/>
              <a:gd name="connsiteY10" fmla="*/ 8722773 h 8722773"/>
              <a:gd name="connsiteX11" fmla="*/ 0 w 1109048"/>
              <a:gd name="connsiteY11" fmla="*/ 1135905 h 8722773"/>
              <a:gd name="connsiteX12" fmla="*/ 156230 w 1109048"/>
              <a:gd name="connsiteY12" fmla="*/ 758734 h 8722773"/>
              <a:gd name="connsiteX13" fmla="*/ 533401 w 1109048"/>
              <a:gd name="connsiteY13" fmla="*/ 602505 h 8722773"/>
              <a:gd name="connsiteX14" fmla="*/ 533400 w 1109048"/>
              <a:gd name="connsiteY14" fmla="*/ 602505 h 8722773"/>
              <a:gd name="connsiteX0" fmla="*/ 533400 w 1109048"/>
              <a:gd name="connsiteY0" fmla="*/ 602799 h 8723067"/>
              <a:gd name="connsiteX1" fmla="*/ 533400 w 1109048"/>
              <a:gd name="connsiteY1" fmla="*/ 602799 h 8723067"/>
              <a:gd name="connsiteX2" fmla="*/ 910571 w 1109048"/>
              <a:gd name="connsiteY2" fmla="*/ 759029 h 8723067"/>
              <a:gd name="connsiteX3" fmla="*/ 1066800 w 1109048"/>
              <a:gd name="connsiteY3" fmla="*/ 1136200 h 8723067"/>
              <a:gd name="connsiteX4" fmla="*/ 1109048 w 1109048"/>
              <a:gd name="connsiteY4" fmla="*/ 7478760 h 8723067"/>
              <a:gd name="connsiteX5" fmla="*/ 1066800 w 1109048"/>
              <a:gd name="connsiteY5" fmla="*/ 8723067 h 8723067"/>
              <a:gd name="connsiteX6" fmla="*/ 1066800 w 1109048"/>
              <a:gd name="connsiteY6" fmla="*/ 8723067 h 8723067"/>
              <a:gd name="connsiteX7" fmla="*/ 1066800 w 1109048"/>
              <a:gd name="connsiteY7" fmla="*/ 8723067 h 8723067"/>
              <a:gd name="connsiteX8" fmla="*/ 0 w 1109048"/>
              <a:gd name="connsiteY8" fmla="*/ 8723067 h 8723067"/>
              <a:gd name="connsiteX9" fmla="*/ 0 w 1109048"/>
              <a:gd name="connsiteY9" fmla="*/ 8723067 h 8723067"/>
              <a:gd name="connsiteX10" fmla="*/ 0 w 1109048"/>
              <a:gd name="connsiteY10" fmla="*/ 8723067 h 8723067"/>
              <a:gd name="connsiteX11" fmla="*/ 0 w 1109048"/>
              <a:gd name="connsiteY11" fmla="*/ 1136199 h 8723067"/>
              <a:gd name="connsiteX12" fmla="*/ 156230 w 1109048"/>
              <a:gd name="connsiteY12" fmla="*/ 759028 h 8723067"/>
              <a:gd name="connsiteX13" fmla="*/ 533401 w 1109048"/>
              <a:gd name="connsiteY13" fmla="*/ 602799 h 8723067"/>
              <a:gd name="connsiteX14" fmla="*/ 533400 w 1109048"/>
              <a:gd name="connsiteY14" fmla="*/ 602799 h 8723067"/>
              <a:gd name="connsiteX0" fmla="*/ 533400 w 1109048"/>
              <a:gd name="connsiteY0" fmla="*/ 0 h 8120268"/>
              <a:gd name="connsiteX1" fmla="*/ 533400 w 1109048"/>
              <a:gd name="connsiteY1" fmla="*/ 0 h 8120268"/>
              <a:gd name="connsiteX2" fmla="*/ 910571 w 1109048"/>
              <a:gd name="connsiteY2" fmla="*/ 156230 h 8120268"/>
              <a:gd name="connsiteX3" fmla="*/ 1066800 w 1109048"/>
              <a:gd name="connsiteY3" fmla="*/ 533401 h 8120268"/>
              <a:gd name="connsiteX4" fmla="*/ 1109048 w 1109048"/>
              <a:gd name="connsiteY4" fmla="*/ 6875961 h 8120268"/>
              <a:gd name="connsiteX5" fmla="*/ 1066800 w 1109048"/>
              <a:gd name="connsiteY5" fmla="*/ 8120268 h 8120268"/>
              <a:gd name="connsiteX6" fmla="*/ 1066800 w 1109048"/>
              <a:gd name="connsiteY6" fmla="*/ 8120268 h 8120268"/>
              <a:gd name="connsiteX7" fmla="*/ 1066800 w 1109048"/>
              <a:gd name="connsiteY7" fmla="*/ 8120268 h 8120268"/>
              <a:gd name="connsiteX8" fmla="*/ 0 w 1109048"/>
              <a:gd name="connsiteY8" fmla="*/ 8120268 h 8120268"/>
              <a:gd name="connsiteX9" fmla="*/ 0 w 1109048"/>
              <a:gd name="connsiteY9" fmla="*/ 8120268 h 8120268"/>
              <a:gd name="connsiteX10" fmla="*/ 0 w 1109048"/>
              <a:gd name="connsiteY10" fmla="*/ 8120268 h 8120268"/>
              <a:gd name="connsiteX11" fmla="*/ 0 w 1109048"/>
              <a:gd name="connsiteY11" fmla="*/ 533400 h 8120268"/>
              <a:gd name="connsiteX12" fmla="*/ 156230 w 1109048"/>
              <a:gd name="connsiteY12" fmla="*/ 156229 h 8120268"/>
              <a:gd name="connsiteX13" fmla="*/ 533401 w 1109048"/>
              <a:gd name="connsiteY13" fmla="*/ 0 h 8120268"/>
              <a:gd name="connsiteX14" fmla="*/ 533400 w 1109048"/>
              <a:gd name="connsiteY14" fmla="*/ 0 h 8120268"/>
              <a:gd name="connsiteX0" fmla="*/ 533400 w 1109048"/>
              <a:gd name="connsiteY0" fmla="*/ 0 h 8120268"/>
              <a:gd name="connsiteX1" fmla="*/ 533400 w 1109048"/>
              <a:gd name="connsiteY1" fmla="*/ 0 h 8120268"/>
              <a:gd name="connsiteX2" fmla="*/ 910571 w 1109048"/>
              <a:gd name="connsiteY2" fmla="*/ 156230 h 8120268"/>
              <a:gd name="connsiteX3" fmla="*/ 1066800 w 1109048"/>
              <a:gd name="connsiteY3" fmla="*/ 533401 h 8120268"/>
              <a:gd name="connsiteX4" fmla="*/ 1109048 w 1109048"/>
              <a:gd name="connsiteY4" fmla="*/ 6875961 h 8120268"/>
              <a:gd name="connsiteX5" fmla="*/ 1066800 w 1109048"/>
              <a:gd name="connsiteY5" fmla="*/ 8120268 h 8120268"/>
              <a:gd name="connsiteX6" fmla="*/ 1066800 w 1109048"/>
              <a:gd name="connsiteY6" fmla="*/ 8120268 h 8120268"/>
              <a:gd name="connsiteX7" fmla="*/ 852372 w 1109048"/>
              <a:gd name="connsiteY7" fmla="*/ 8083096 h 8120268"/>
              <a:gd name="connsiteX8" fmla="*/ 0 w 1109048"/>
              <a:gd name="connsiteY8" fmla="*/ 8120268 h 8120268"/>
              <a:gd name="connsiteX9" fmla="*/ 0 w 1109048"/>
              <a:gd name="connsiteY9" fmla="*/ 8120268 h 8120268"/>
              <a:gd name="connsiteX10" fmla="*/ 0 w 1109048"/>
              <a:gd name="connsiteY10" fmla="*/ 8120268 h 8120268"/>
              <a:gd name="connsiteX11" fmla="*/ 0 w 1109048"/>
              <a:gd name="connsiteY11" fmla="*/ 533400 h 8120268"/>
              <a:gd name="connsiteX12" fmla="*/ 156230 w 1109048"/>
              <a:gd name="connsiteY12" fmla="*/ 156229 h 8120268"/>
              <a:gd name="connsiteX13" fmla="*/ 533401 w 1109048"/>
              <a:gd name="connsiteY13" fmla="*/ 0 h 8120268"/>
              <a:gd name="connsiteX14" fmla="*/ 533400 w 1109048"/>
              <a:gd name="connsiteY14" fmla="*/ 0 h 8120268"/>
              <a:gd name="connsiteX0" fmla="*/ 533400 w 1109048"/>
              <a:gd name="connsiteY0" fmla="*/ 0 h 8120268"/>
              <a:gd name="connsiteX1" fmla="*/ 533400 w 1109048"/>
              <a:gd name="connsiteY1" fmla="*/ 0 h 8120268"/>
              <a:gd name="connsiteX2" fmla="*/ 910571 w 1109048"/>
              <a:gd name="connsiteY2" fmla="*/ 156230 h 8120268"/>
              <a:gd name="connsiteX3" fmla="*/ 1066800 w 1109048"/>
              <a:gd name="connsiteY3" fmla="*/ 533401 h 8120268"/>
              <a:gd name="connsiteX4" fmla="*/ 1109048 w 1109048"/>
              <a:gd name="connsiteY4" fmla="*/ 6875961 h 8120268"/>
              <a:gd name="connsiteX5" fmla="*/ 1066800 w 1109048"/>
              <a:gd name="connsiteY5" fmla="*/ 8120268 h 8120268"/>
              <a:gd name="connsiteX6" fmla="*/ 1066800 w 1109048"/>
              <a:gd name="connsiteY6" fmla="*/ 8120268 h 8120268"/>
              <a:gd name="connsiteX7" fmla="*/ 1084010 w 1109048"/>
              <a:gd name="connsiteY7" fmla="*/ 8053661 h 8120268"/>
              <a:gd name="connsiteX8" fmla="*/ 852372 w 1109048"/>
              <a:gd name="connsiteY8" fmla="*/ 8083096 h 8120268"/>
              <a:gd name="connsiteX9" fmla="*/ 0 w 1109048"/>
              <a:gd name="connsiteY9" fmla="*/ 8120268 h 8120268"/>
              <a:gd name="connsiteX10" fmla="*/ 0 w 1109048"/>
              <a:gd name="connsiteY10" fmla="*/ 8120268 h 8120268"/>
              <a:gd name="connsiteX11" fmla="*/ 0 w 1109048"/>
              <a:gd name="connsiteY11" fmla="*/ 8120268 h 8120268"/>
              <a:gd name="connsiteX12" fmla="*/ 0 w 1109048"/>
              <a:gd name="connsiteY12" fmla="*/ 533400 h 8120268"/>
              <a:gd name="connsiteX13" fmla="*/ 156230 w 1109048"/>
              <a:gd name="connsiteY13" fmla="*/ 156229 h 8120268"/>
              <a:gd name="connsiteX14" fmla="*/ 533401 w 1109048"/>
              <a:gd name="connsiteY14" fmla="*/ 0 h 8120268"/>
              <a:gd name="connsiteX15" fmla="*/ 533400 w 1109048"/>
              <a:gd name="connsiteY15" fmla="*/ 0 h 8120268"/>
              <a:gd name="connsiteX0" fmla="*/ 533400 w 1109048"/>
              <a:gd name="connsiteY0" fmla="*/ 0 h 8120268"/>
              <a:gd name="connsiteX1" fmla="*/ 533400 w 1109048"/>
              <a:gd name="connsiteY1" fmla="*/ 0 h 8120268"/>
              <a:gd name="connsiteX2" fmla="*/ 910571 w 1109048"/>
              <a:gd name="connsiteY2" fmla="*/ 156230 h 8120268"/>
              <a:gd name="connsiteX3" fmla="*/ 1066800 w 1109048"/>
              <a:gd name="connsiteY3" fmla="*/ 533401 h 8120268"/>
              <a:gd name="connsiteX4" fmla="*/ 1109048 w 1109048"/>
              <a:gd name="connsiteY4" fmla="*/ 6875961 h 8120268"/>
              <a:gd name="connsiteX5" fmla="*/ 1066800 w 1109048"/>
              <a:gd name="connsiteY5" fmla="*/ 8120268 h 8120268"/>
              <a:gd name="connsiteX6" fmla="*/ 1066800 w 1109048"/>
              <a:gd name="connsiteY6" fmla="*/ 8120268 h 8120268"/>
              <a:gd name="connsiteX7" fmla="*/ 852372 w 1109048"/>
              <a:gd name="connsiteY7" fmla="*/ 8083096 h 8120268"/>
              <a:gd name="connsiteX8" fmla="*/ 0 w 1109048"/>
              <a:gd name="connsiteY8" fmla="*/ 8120268 h 8120268"/>
              <a:gd name="connsiteX9" fmla="*/ 0 w 1109048"/>
              <a:gd name="connsiteY9" fmla="*/ 8120268 h 8120268"/>
              <a:gd name="connsiteX10" fmla="*/ 0 w 1109048"/>
              <a:gd name="connsiteY10" fmla="*/ 8120268 h 8120268"/>
              <a:gd name="connsiteX11" fmla="*/ 0 w 1109048"/>
              <a:gd name="connsiteY11" fmla="*/ 533400 h 8120268"/>
              <a:gd name="connsiteX12" fmla="*/ 156230 w 1109048"/>
              <a:gd name="connsiteY12" fmla="*/ 156229 h 8120268"/>
              <a:gd name="connsiteX13" fmla="*/ 533401 w 1109048"/>
              <a:gd name="connsiteY13" fmla="*/ 0 h 8120268"/>
              <a:gd name="connsiteX14" fmla="*/ 533400 w 1109048"/>
              <a:gd name="connsiteY14" fmla="*/ 0 h 8120268"/>
              <a:gd name="connsiteX0" fmla="*/ 533400 w 1109048"/>
              <a:gd name="connsiteY0" fmla="*/ 0 h 8120268"/>
              <a:gd name="connsiteX1" fmla="*/ 533400 w 1109048"/>
              <a:gd name="connsiteY1" fmla="*/ 0 h 8120268"/>
              <a:gd name="connsiteX2" fmla="*/ 910571 w 1109048"/>
              <a:gd name="connsiteY2" fmla="*/ 156230 h 8120268"/>
              <a:gd name="connsiteX3" fmla="*/ 1066800 w 1109048"/>
              <a:gd name="connsiteY3" fmla="*/ 533401 h 8120268"/>
              <a:gd name="connsiteX4" fmla="*/ 1109048 w 1109048"/>
              <a:gd name="connsiteY4" fmla="*/ 6875961 h 8120268"/>
              <a:gd name="connsiteX5" fmla="*/ 1066800 w 1109048"/>
              <a:gd name="connsiteY5" fmla="*/ 8120268 h 8120268"/>
              <a:gd name="connsiteX6" fmla="*/ 852372 w 1109048"/>
              <a:gd name="connsiteY6" fmla="*/ 8083096 h 8120268"/>
              <a:gd name="connsiteX7" fmla="*/ 0 w 1109048"/>
              <a:gd name="connsiteY7" fmla="*/ 8120268 h 8120268"/>
              <a:gd name="connsiteX8" fmla="*/ 0 w 1109048"/>
              <a:gd name="connsiteY8" fmla="*/ 8120268 h 8120268"/>
              <a:gd name="connsiteX9" fmla="*/ 0 w 1109048"/>
              <a:gd name="connsiteY9" fmla="*/ 8120268 h 8120268"/>
              <a:gd name="connsiteX10" fmla="*/ 0 w 1109048"/>
              <a:gd name="connsiteY10" fmla="*/ 533400 h 8120268"/>
              <a:gd name="connsiteX11" fmla="*/ 156230 w 1109048"/>
              <a:gd name="connsiteY11" fmla="*/ 156229 h 8120268"/>
              <a:gd name="connsiteX12" fmla="*/ 533401 w 1109048"/>
              <a:gd name="connsiteY12" fmla="*/ 0 h 8120268"/>
              <a:gd name="connsiteX13" fmla="*/ 533400 w 1109048"/>
              <a:gd name="connsiteY13" fmla="*/ 0 h 8120268"/>
              <a:gd name="connsiteX0" fmla="*/ 533400 w 1109048"/>
              <a:gd name="connsiteY0" fmla="*/ 0 h 8120268"/>
              <a:gd name="connsiteX1" fmla="*/ 533400 w 1109048"/>
              <a:gd name="connsiteY1" fmla="*/ 0 h 8120268"/>
              <a:gd name="connsiteX2" fmla="*/ 910571 w 1109048"/>
              <a:gd name="connsiteY2" fmla="*/ 156230 h 8120268"/>
              <a:gd name="connsiteX3" fmla="*/ 1066800 w 1109048"/>
              <a:gd name="connsiteY3" fmla="*/ 533401 h 8120268"/>
              <a:gd name="connsiteX4" fmla="*/ 1109048 w 1109048"/>
              <a:gd name="connsiteY4" fmla="*/ 6875961 h 8120268"/>
              <a:gd name="connsiteX5" fmla="*/ 852372 w 1109048"/>
              <a:gd name="connsiteY5" fmla="*/ 8083096 h 8120268"/>
              <a:gd name="connsiteX6" fmla="*/ 0 w 1109048"/>
              <a:gd name="connsiteY6" fmla="*/ 8120268 h 8120268"/>
              <a:gd name="connsiteX7" fmla="*/ 0 w 1109048"/>
              <a:gd name="connsiteY7" fmla="*/ 8120268 h 8120268"/>
              <a:gd name="connsiteX8" fmla="*/ 0 w 1109048"/>
              <a:gd name="connsiteY8" fmla="*/ 8120268 h 8120268"/>
              <a:gd name="connsiteX9" fmla="*/ 0 w 1109048"/>
              <a:gd name="connsiteY9" fmla="*/ 533400 h 8120268"/>
              <a:gd name="connsiteX10" fmla="*/ 156230 w 1109048"/>
              <a:gd name="connsiteY10" fmla="*/ 156229 h 8120268"/>
              <a:gd name="connsiteX11" fmla="*/ 533401 w 1109048"/>
              <a:gd name="connsiteY11" fmla="*/ 0 h 8120268"/>
              <a:gd name="connsiteX12" fmla="*/ 533400 w 1109048"/>
              <a:gd name="connsiteY12" fmla="*/ 0 h 8120268"/>
              <a:gd name="connsiteX0" fmla="*/ 533400 w 1109048"/>
              <a:gd name="connsiteY0" fmla="*/ 0 h 8120268"/>
              <a:gd name="connsiteX1" fmla="*/ 533400 w 1109048"/>
              <a:gd name="connsiteY1" fmla="*/ 0 h 8120268"/>
              <a:gd name="connsiteX2" fmla="*/ 910571 w 1109048"/>
              <a:gd name="connsiteY2" fmla="*/ 156230 h 8120268"/>
              <a:gd name="connsiteX3" fmla="*/ 1066800 w 1109048"/>
              <a:gd name="connsiteY3" fmla="*/ 533401 h 8120268"/>
              <a:gd name="connsiteX4" fmla="*/ 1109048 w 1109048"/>
              <a:gd name="connsiteY4" fmla="*/ 6875961 h 8120268"/>
              <a:gd name="connsiteX5" fmla="*/ 852372 w 1109048"/>
              <a:gd name="connsiteY5" fmla="*/ 8083096 h 8120268"/>
              <a:gd name="connsiteX6" fmla="*/ 0 w 1109048"/>
              <a:gd name="connsiteY6" fmla="*/ 8120268 h 8120268"/>
              <a:gd name="connsiteX7" fmla="*/ 0 w 1109048"/>
              <a:gd name="connsiteY7" fmla="*/ 8120268 h 8120268"/>
              <a:gd name="connsiteX8" fmla="*/ 17782 w 1109048"/>
              <a:gd name="connsiteY8" fmla="*/ 7974865 h 8120268"/>
              <a:gd name="connsiteX9" fmla="*/ 0 w 1109048"/>
              <a:gd name="connsiteY9" fmla="*/ 533400 h 8120268"/>
              <a:gd name="connsiteX10" fmla="*/ 156230 w 1109048"/>
              <a:gd name="connsiteY10" fmla="*/ 156229 h 8120268"/>
              <a:gd name="connsiteX11" fmla="*/ 533401 w 1109048"/>
              <a:gd name="connsiteY11" fmla="*/ 0 h 8120268"/>
              <a:gd name="connsiteX12" fmla="*/ 533400 w 1109048"/>
              <a:gd name="connsiteY12" fmla="*/ 0 h 8120268"/>
              <a:gd name="connsiteX0" fmla="*/ 533400 w 1109048"/>
              <a:gd name="connsiteY0" fmla="*/ 0 h 8120268"/>
              <a:gd name="connsiteX1" fmla="*/ 533400 w 1109048"/>
              <a:gd name="connsiteY1" fmla="*/ 0 h 8120268"/>
              <a:gd name="connsiteX2" fmla="*/ 910571 w 1109048"/>
              <a:gd name="connsiteY2" fmla="*/ 156230 h 8120268"/>
              <a:gd name="connsiteX3" fmla="*/ 1066800 w 1109048"/>
              <a:gd name="connsiteY3" fmla="*/ 533401 h 8120268"/>
              <a:gd name="connsiteX4" fmla="*/ 1109048 w 1109048"/>
              <a:gd name="connsiteY4" fmla="*/ 6875961 h 8120268"/>
              <a:gd name="connsiteX5" fmla="*/ 852372 w 1109048"/>
              <a:gd name="connsiteY5" fmla="*/ 8083096 h 8120268"/>
              <a:gd name="connsiteX6" fmla="*/ 0 w 1109048"/>
              <a:gd name="connsiteY6" fmla="*/ 8120268 h 8120268"/>
              <a:gd name="connsiteX7" fmla="*/ 17782 w 1109048"/>
              <a:gd name="connsiteY7" fmla="*/ 7974865 h 8120268"/>
              <a:gd name="connsiteX8" fmla="*/ 0 w 1109048"/>
              <a:gd name="connsiteY8" fmla="*/ 533400 h 8120268"/>
              <a:gd name="connsiteX9" fmla="*/ 156230 w 1109048"/>
              <a:gd name="connsiteY9" fmla="*/ 156229 h 8120268"/>
              <a:gd name="connsiteX10" fmla="*/ 533401 w 1109048"/>
              <a:gd name="connsiteY10" fmla="*/ 0 h 8120268"/>
              <a:gd name="connsiteX11" fmla="*/ 533400 w 1109048"/>
              <a:gd name="connsiteY11" fmla="*/ 0 h 8120268"/>
              <a:gd name="connsiteX0" fmla="*/ 533400 w 1109048"/>
              <a:gd name="connsiteY0" fmla="*/ 0 h 8083096"/>
              <a:gd name="connsiteX1" fmla="*/ 533400 w 1109048"/>
              <a:gd name="connsiteY1" fmla="*/ 0 h 8083096"/>
              <a:gd name="connsiteX2" fmla="*/ 910571 w 1109048"/>
              <a:gd name="connsiteY2" fmla="*/ 156230 h 8083096"/>
              <a:gd name="connsiteX3" fmla="*/ 1066800 w 1109048"/>
              <a:gd name="connsiteY3" fmla="*/ 533401 h 8083096"/>
              <a:gd name="connsiteX4" fmla="*/ 1109048 w 1109048"/>
              <a:gd name="connsiteY4" fmla="*/ 6875961 h 8083096"/>
              <a:gd name="connsiteX5" fmla="*/ 852372 w 1109048"/>
              <a:gd name="connsiteY5" fmla="*/ 8083096 h 8083096"/>
              <a:gd name="connsiteX6" fmla="*/ 17782 w 1109048"/>
              <a:gd name="connsiteY6" fmla="*/ 7974865 h 8083096"/>
              <a:gd name="connsiteX7" fmla="*/ 0 w 1109048"/>
              <a:gd name="connsiteY7" fmla="*/ 533400 h 8083096"/>
              <a:gd name="connsiteX8" fmla="*/ 156230 w 1109048"/>
              <a:gd name="connsiteY8" fmla="*/ 156229 h 8083096"/>
              <a:gd name="connsiteX9" fmla="*/ 533401 w 1109048"/>
              <a:gd name="connsiteY9" fmla="*/ 0 h 8083096"/>
              <a:gd name="connsiteX10" fmla="*/ 533400 w 1109048"/>
              <a:gd name="connsiteY10" fmla="*/ 0 h 8083096"/>
              <a:gd name="connsiteX0" fmla="*/ 533400 w 1100209"/>
              <a:gd name="connsiteY0" fmla="*/ 0 h 8083096"/>
              <a:gd name="connsiteX1" fmla="*/ 533400 w 1100209"/>
              <a:gd name="connsiteY1" fmla="*/ 0 h 8083096"/>
              <a:gd name="connsiteX2" fmla="*/ 910571 w 1100209"/>
              <a:gd name="connsiteY2" fmla="*/ 156230 h 8083096"/>
              <a:gd name="connsiteX3" fmla="*/ 1066800 w 1100209"/>
              <a:gd name="connsiteY3" fmla="*/ 533401 h 8083096"/>
              <a:gd name="connsiteX4" fmla="*/ 1100209 w 1100209"/>
              <a:gd name="connsiteY4" fmla="*/ 6755640 h 8083096"/>
              <a:gd name="connsiteX5" fmla="*/ 852372 w 1100209"/>
              <a:gd name="connsiteY5" fmla="*/ 8083096 h 8083096"/>
              <a:gd name="connsiteX6" fmla="*/ 17782 w 1100209"/>
              <a:gd name="connsiteY6" fmla="*/ 7974865 h 8083096"/>
              <a:gd name="connsiteX7" fmla="*/ 0 w 1100209"/>
              <a:gd name="connsiteY7" fmla="*/ 533400 h 8083096"/>
              <a:gd name="connsiteX8" fmla="*/ 156230 w 1100209"/>
              <a:gd name="connsiteY8" fmla="*/ 156229 h 8083096"/>
              <a:gd name="connsiteX9" fmla="*/ 533401 w 1100209"/>
              <a:gd name="connsiteY9" fmla="*/ 0 h 8083096"/>
              <a:gd name="connsiteX10" fmla="*/ 533400 w 1100209"/>
              <a:gd name="connsiteY10" fmla="*/ 0 h 8083096"/>
              <a:gd name="connsiteX0" fmla="*/ 533400 w 1100209"/>
              <a:gd name="connsiteY0" fmla="*/ 0 h 8104720"/>
              <a:gd name="connsiteX1" fmla="*/ 533400 w 1100209"/>
              <a:gd name="connsiteY1" fmla="*/ 0 h 8104720"/>
              <a:gd name="connsiteX2" fmla="*/ 910571 w 1100209"/>
              <a:gd name="connsiteY2" fmla="*/ 156230 h 8104720"/>
              <a:gd name="connsiteX3" fmla="*/ 1066800 w 1100209"/>
              <a:gd name="connsiteY3" fmla="*/ 533401 h 8104720"/>
              <a:gd name="connsiteX4" fmla="*/ 1100209 w 1100209"/>
              <a:gd name="connsiteY4" fmla="*/ 6755640 h 8104720"/>
              <a:gd name="connsiteX5" fmla="*/ 848624 w 1100209"/>
              <a:gd name="connsiteY5" fmla="*/ 8104720 h 8104720"/>
              <a:gd name="connsiteX6" fmla="*/ 17782 w 1100209"/>
              <a:gd name="connsiteY6" fmla="*/ 7974865 h 8104720"/>
              <a:gd name="connsiteX7" fmla="*/ 0 w 1100209"/>
              <a:gd name="connsiteY7" fmla="*/ 533400 h 8104720"/>
              <a:gd name="connsiteX8" fmla="*/ 156230 w 1100209"/>
              <a:gd name="connsiteY8" fmla="*/ 156229 h 8104720"/>
              <a:gd name="connsiteX9" fmla="*/ 533401 w 1100209"/>
              <a:gd name="connsiteY9" fmla="*/ 0 h 8104720"/>
              <a:gd name="connsiteX10" fmla="*/ 533400 w 1100209"/>
              <a:gd name="connsiteY10" fmla="*/ 0 h 81047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00209" h="8104720">
                <a:moveTo>
                  <a:pt x="533400" y="0"/>
                </a:moveTo>
                <a:lnTo>
                  <a:pt x="533400" y="0"/>
                </a:lnTo>
                <a:cubicBezTo>
                  <a:pt x="674867" y="0"/>
                  <a:pt x="810539" y="56198"/>
                  <a:pt x="910571" y="156230"/>
                </a:cubicBezTo>
                <a:cubicBezTo>
                  <a:pt x="1010603" y="256262"/>
                  <a:pt x="1055019" y="390601"/>
                  <a:pt x="1066800" y="533401"/>
                </a:cubicBezTo>
                <a:cubicBezTo>
                  <a:pt x="1066437" y="2679490"/>
                  <a:pt x="1093715" y="6711917"/>
                  <a:pt x="1100209" y="6755640"/>
                </a:cubicBezTo>
                <a:lnTo>
                  <a:pt x="848624" y="8104720"/>
                </a:lnTo>
                <a:lnTo>
                  <a:pt x="17782" y="7974865"/>
                </a:lnTo>
                <a:cubicBezTo>
                  <a:pt x="11855" y="5494377"/>
                  <a:pt x="5927" y="3013888"/>
                  <a:pt x="0" y="533400"/>
                </a:cubicBezTo>
                <a:cubicBezTo>
                  <a:pt x="0" y="391933"/>
                  <a:pt x="56198" y="256261"/>
                  <a:pt x="156230" y="156229"/>
                </a:cubicBezTo>
                <a:cubicBezTo>
                  <a:pt x="256262" y="56197"/>
                  <a:pt x="391935" y="0"/>
                  <a:pt x="533401" y="0"/>
                </a:cubicBezTo>
                <a:lnTo>
                  <a:pt x="533400" y="0"/>
                </a:lnTo>
                <a:close/>
              </a:path>
            </a:pathLst>
          </a:custGeom>
          <a:solidFill>
            <a:schemeClr val="accent1">
              <a:alpha val="30000"/>
            </a:schemeClr>
          </a:solidFill>
          <a:ln>
            <a:solidFill>
              <a:schemeClr val="accent2">
                <a:alpha val="3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37" name="Freeform 36"/>
          <p:cNvSpPr/>
          <p:nvPr/>
        </p:nvSpPr>
        <p:spPr>
          <a:xfrm rot="15600000" flipH="1" flipV="1">
            <a:off x="3393402" y="-445315"/>
            <a:ext cx="2008191" cy="9264100"/>
          </a:xfrm>
          <a:custGeom>
            <a:avLst/>
            <a:gdLst>
              <a:gd name="connsiteX0" fmla="*/ 1104848 w 2209695"/>
              <a:gd name="connsiteY0" fmla="*/ 0 h 9154402"/>
              <a:gd name="connsiteX1" fmla="*/ 1104848 w 2209695"/>
              <a:gd name="connsiteY1" fmla="*/ 0 h 9154402"/>
              <a:gd name="connsiteX2" fmla="*/ 1886093 w 2209695"/>
              <a:gd name="connsiteY2" fmla="*/ 323604 h 9154402"/>
              <a:gd name="connsiteX3" fmla="*/ 2209694 w 2209695"/>
              <a:gd name="connsiteY3" fmla="*/ 1104850 h 9154402"/>
              <a:gd name="connsiteX4" fmla="*/ 2209695 w 2209695"/>
              <a:gd name="connsiteY4" fmla="*/ 9154402 h 9154402"/>
              <a:gd name="connsiteX5" fmla="*/ 2209695 w 2209695"/>
              <a:gd name="connsiteY5" fmla="*/ 9154402 h 9154402"/>
              <a:gd name="connsiteX6" fmla="*/ 2209695 w 2209695"/>
              <a:gd name="connsiteY6" fmla="*/ 9154402 h 9154402"/>
              <a:gd name="connsiteX7" fmla="*/ 0 w 2209695"/>
              <a:gd name="connsiteY7" fmla="*/ 9154402 h 9154402"/>
              <a:gd name="connsiteX8" fmla="*/ 0 w 2209695"/>
              <a:gd name="connsiteY8" fmla="*/ 9154402 h 9154402"/>
              <a:gd name="connsiteX9" fmla="*/ 0 w 2209695"/>
              <a:gd name="connsiteY9" fmla="*/ 9154402 h 9154402"/>
              <a:gd name="connsiteX10" fmla="*/ 0 w 2209695"/>
              <a:gd name="connsiteY10" fmla="*/ 1104848 h 9154402"/>
              <a:gd name="connsiteX11" fmla="*/ 323604 w 2209695"/>
              <a:gd name="connsiteY11" fmla="*/ 323603 h 9154402"/>
              <a:gd name="connsiteX12" fmla="*/ 1104850 w 2209695"/>
              <a:gd name="connsiteY12" fmla="*/ 2 h 9154402"/>
              <a:gd name="connsiteX13" fmla="*/ 1104848 w 2209695"/>
              <a:gd name="connsiteY13" fmla="*/ 0 h 9154402"/>
              <a:gd name="connsiteX0" fmla="*/ 1104848 w 2209695"/>
              <a:gd name="connsiteY0" fmla="*/ 0 h 9154402"/>
              <a:gd name="connsiteX1" fmla="*/ 1104848 w 2209695"/>
              <a:gd name="connsiteY1" fmla="*/ 0 h 9154402"/>
              <a:gd name="connsiteX2" fmla="*/ 1886093 w 2209695"/>
              <a:gd name="connsiteY2" fmla="*/ 323604 h 9154402"/>
              <a:gd name="connsiteX3" fmla="*/ 2209694 w 2209695"/>
              <a:gd name="connsiteY3" fmla="*/ 1104850 h 9154402"/>
              <a:gd name="connsiteX4" fmla="*/ 2209695 w 2209695"/>
              <a:gd name="connsiteY4" fmla="*/ 9154402 h 9154402"/>
              <a:gd name="connsiteX5" fmla="*/ 2209695 w 2209695"/>
              <a:gd name="connsiteY5" fmla="*/ 9154402 h 9154402"/>
              <a:gd name="connsiteX6" fmla="*/ 2209695 w 2209695"/>
              <a:gd name="connsiteY6" fmla="*/ 9154402 h 9154402"/>
              <a:gd name="connsiteX7" fmla="*/ 0 w 2209695"/>
              <a:gd name="connsiteY7" fmla="*/ 9154402 h 9154402"/>
              <a:gd name="connsiteX8" fmla="*/ 0 w 2209695"/>
              <a:gd name="connsiteY8" fmla="*/ 9154402 h 9154402"/>
              <a:gd name="connsiteX9" fmla="*/ 0 w 2209695"/>
              <a:gd name="connsiteY9" fmla="*/ 9154402 h 9154402"/>
              <a:gd name="connsiteX10" fmla="*/ 1503 w 2209695"/>
              <a:gd name="connsiteY10" fmla="*/ 8780893 h 9154402"/>
              <a:gd name="connsiteX11" fmla="*/ 0 w 2209695"/>
              <a:gd name="connsiteY11" fmla="*/ 1104848 h 9154402"/>
              <a:gd name="connsiteX12" fmla="*/ 323604 w 2209695"/>
              <a:gd name="connsiteY12" fmla="*/ 323603 h 9154402"/>
              <a:gd name="connsiteX13" fmla="*/ 1104850 w 2209695"/>
              <a:gd name="connsiteY13" fmla="*/ 2 h 9154402"/>
              <a:gd name="connsiteX14" fmla="*/ 1104848 w 2209695"/>
              <a:gd name="connsiteY14" fmla="*/ 0 h 9154402"/>
              <a:gd name="connsiteX0" fmla="*/ 1104848 w 2209695"/>
              <a:gd name="connsiteY0" fmla="*/ 0 h 9154402"/>
              <a:gd name="connsiteX1" fmla="*/ 1104848 w 2209695"/>
              <a:gd name="connsiteY1" fmla="*/ 0 h 9154402"/>
              <a:gd name="connsiteX2" fmla="*/ 1886093 w 2209695"/>
              <a:gd name="connsiteY2" fmla="*/ 323604 h 9154402"/>
              <a:gd name="connsiteX3" fmla="*/ 2209694 w 2209695"/>
              <a:gd name="connsiteY3" fmla="*/ 1104850 h 9154402"/>
              <a:gd name="connsiteX4" fmla="*/ 2209695 w 2209695"/>
              <a:gd name="connsiteY4" fmla="*/ 9154402 h 9154402"/>
              <a:gd name="connsiteX5" fmla="*/ 2209695 w 2209695"/>
              <a:gd name="connsiteY5" fmla="*/ 9154402 h 9154402"/>
              <a:gd name="connsiteX6" fmla="*/ 2209695 w 2209695"/>
              <a:gd name="connsiteY6" fmla="*/ 9154402 h 9154402"/>
              <a:gd name="connsiteX7" fmla="*/ 0 w 2209695"/>
              <a:gd name="connsiteY7" fmla="*/ 9154402 h 9154402"/>
              <a:gd name="connsiteX8" fmla="*/ 0 w 2209695"/>
              <a:gd name="connsiteY8" fmla="*/ 9154402 h 9154402"/>
              <a:gd name="connsiteX9" fmla="*/ 1503 w 2209695"/>
              <a:gd name="connsiteY9" fmla="*/ 8780893 h 9154402"/>
              <a:gd name="connsiteX10" fmla="*/ 0 w 2209695"/>
              <a:gd name="connsiteY10" fmla="*/ 1104848 h 9154402"/>
              <a:gd name="connsiteX11" fmla="*/ 323604 w 2209695"/>
              <a:gd name="connsiteY11" fmla="*/ 323603 h 9154402"/>
              <a:gd name="connsiteX12" fmla="*/ 1104850 w 2209695"/>
              <a:gd name="connsiteY12" fmla="*/ 2 h 9154402"/>
              <a:gd name="connsiteX13" fmla="*/ 1104848 w 2209695"/>
              <a:gd name="connsiteY13" fmla="*/ 0 h 9154402"/>
              <a:gd name="connsiteX0" fmla="*/ 1104848 w 2209695"/>
              <a:gd name="connsiteY0" fmla="*/ 0 h 9154402"/>
              <a:gd name="connsiteX1" fmla="*/ 1104848 w 2209695"/>
              <a:gd name="connsiteY1" fmla="*/ 0 h 9154402"/>
              <a:gd name="connsiteX2" fmla="*/ 1886093 w 2209695"/>
              <a:gd name="connsiteY2" fmla="*/ 323604 h 9154402"/>
              <a:gd name="connsiteX3" fmla="*/ 2209694 w 2209695"/>
              <a:gd name="connsiteY3" fmla="*/ 1104850 h 9154402"/>
              <a:gd name="connsiteX4" fmla="*/ 2209695 w 2209695"/>
              <a:gd name="connsiteY4" fmla="*/ 9154402 h 9154402"/>
              <a:gd name="connsiteX5" fmla="*/ 2209695 w 2209695"/>
              <a:gd name="connsiteY5" fmla="*/ 9154402 h 9154402"/>
              <a:gd name="connsiteX6" fmla="*/ 2209695 w 2209695"/>
              <a:gd name="connsiteY6" fmla="*/ 9154402 h 9154402"/>
              <a:gd name="connsiteX7" fmla="*/ 0 w 2209695"/>
              <a:gd name="connsiteY7" fmla="*/ 9154402 h 9154402"/>
              <a:gd name="connsiteX8" fmla="*/ 1503 w 2209695"/>
              <a:gd name="connsiteY8" fmla="*/ 8780893 h 9154402"/>
              <a:gd name="connsiteX9" fmla="*/ 0 w 2209695"/>
              <a:gd name="connsiteY9" fmla="*/ 1104848 h 9154402"/>
              <a:gd name="connsiteX10" fmla="*/ 323604 w 2209695"/>
              <a:gd name="connsiteY10" fmla="*/ 323603 h 9154402"/>
              <a:gd name="connsiteX11" fmla="*/ 1104850 w 2209695"/>
              <a:gd name="connsiteY11" fmla="*/ 2 h 9154402"/>
              <a:gd name="connsiteX12" fmla="*/ 1104848 w 2209695"/>
              <a:gd name="connsiteY12" fmla="*/ 0 h 9154402"/>
              <a:gd name="connsiteX0" fmla="*/ 1144487 w 2249334"/>
              <a:gd name="connsiteY0" fmla="*/ 0 h 9154755"/>
              <a:gd name="connsiteX1" fmla="*/ 1144487 w 2249334"/>
              <a:gd name="connsiteY1" fmla="*/ 0 h 9154755"/>
              <a:gd name="connsiteX2" fmla="*/ 1925732 w 2249334"/>
              <a:gd name="connsiteY2" fmla="*/ 323604 h 9154755"/>
              <a:gd name="connsiteX3" fmla="*/ 2249333 w 2249334"/>
              <a:gd name="connsiteY3" fmla="*/ 1104850 h 9154755"/>
              <a:gd name="connsiteX4" fmla="*/ 2249334 w 2249334"/>
              <a:gd name="connsiteY4" fmla="*/ 9154402 h 9154755"/>
              <a:gd name="connsiteX5" fmla="*/ 2249334 w 2249334"/>
              <a:gd name="connsiteY5" fmla="*/ 9154402 h 9154755"/>
              <a:gd name="connsiteX6" fmla="*/ 2249334 w 2249334"/>
              <a:gd name="connsiteY6" fmla="*/ 9154402 h 9154755"/>
              <a:gd name="connsiteX7" fmla="*/ 0 w 2249334"/>
              <a:gd name="connsiteY7" fmla="*/ 9154755 h 9154755"/>
              <a:gd name="connsiteX8" fmla="*/ 41142 w 2249334"/>
              <a:gd name="connsiteY8" fmla="*/ 8780893 h 9154755"/>
              <a:gd name="connsiteX9" fmla="*/ 39639 w 2249334"/>
              <a:gd name="connsiteY9" fmla="*/ 1104848 h 9154755"/>
              <a:gd name="connsiteX10" fmla="*/ 363243 w 2249334"/>
              <a:gd name="connsiteY10" fmla="*/ 323603 h 9154755"/>
              <a:gd name="connsiteX11" fmla="*/ 1144489 w 2249334"/>
              <a:gd name="connsiteY11" fmla="*/ 2 h 9154755"/>
              <a:gd name="connsiteX12" fmla="*/ 1144487 w 2249334"/>
              <a:gd name="connsiteY12" fmla="*/ 0 h 9154755"/>
              <a:gd name="connsiteX0" fmla="*/ 1104848 w 2209695"/>
              <a:gd name="connsiteY0" fmla="*/ 0 h 9154402"/>
              <a:gd name="connsiteX1" fmla="*/ 1104848 w 2209695"/>
              <a:gd name="connsiteY1" fmla="*/ 0 h 9154402"/>
              <a:gd name="connsiteX2" fmla="*/ 1886093 w 2209695"/>
              <a:gd name="connsiteY2" fmla="*/ 323604 h 9154402"/>
              <a:gd name="connsiteX3" fmla="*/ 2209694 w 2209695"/>
              <a:gd name="connsiteY3" fmla="*/ 1104850 h 9154402"/>
              <a:gd name="connsiteX4" fmla="*/ 2209695 w 2209695"/>
              <a:gd name="connsiteY4" fmla="*/ 9154402 h 9154402"/>
              <a:gd name="connsiteX5" fmla="*/ 2209695 w 2209695"/>
              <a:gd name="connsiteY5" fmla="*/ 9154402 h 9154402"/>
              <a:gd name="connsiteX6" fmla="*/ 2209695 w 2209695"/>
              <a:gd name="connsiteY6" fmla="*/ 9154402 h 9154402"/>
              <a:gd name="connsiteX7" fmla="*/ 1503 w 2209695"/>
              <a:gd name="connsiteY7" fmla="*/ 8780893 h 9154402"/>
              <a:gd name="connsiteX8" fmla="*/ 0 w 2209695"/>
              <a:gd name="connsiteY8" fmla="*/ 1104848 h 9154402"/>
              <a:gd name="connsiteX9" fmla="*/ 323604 w 2209695"/>
              <a:gd name="connsiteY9" fmla="*/ 323603 h 9154402"/>
              <a:gd name="connsiteX10" fmla="*/ 1104850 w 2209695"/>
              <a:gd name="connsiteY10" fmla="*/ 2 h 9154402"/>
              <a:gd name="connsiteX11" fmla="*/ 1104848 w 2209695"/>
              <a:gd name="connsiteY11" fmla="*/ 0 h 9154402"/>
              <a:gd name="connsiteX0" fmla="*/ 1104848 w 2209695"/>
              <a:gd name="connsiteY0" fmla="*/ 0 h 9154402"/>
              <a:gd name="connsiteX1" fmla="*/ 1104848 w 2209695"/>
              <a:gd name="connsiteY1" fmla="*/ 0 h 9154402"/>
              <a:gd name="connsiteX2" fmla="*/ 1886093 w 2209695"/>
              <a:gd name="connsiteY2" fmla="*/ 323604 h 9154402"/>
              <a:gd name="connsiteX3" fmla="*/ 2209694 w 2209695"/>
              <a:gd name="connsiteY3" fmla="*/ 1104850 h 9154402"/>
              <a:gd name="connsiteX4" fmla="*/ 2209695 w 2209695"/>
              <a:gd name="connsiteY4" fmla="*/ 9154402 h 9154402"/>
              <a:gd name="connsiteX5" fmla="*/ 2209695 w 2209695"/>
              <a:gd name="connsiteY5" fmla="*/ 9154402 h 9154402"/>
              <a:gd name="connsiteX6" fmla="*/ 2209695 w 2209695"/>
              <a:gd name="connsiteY6" fmla="*/ 9154402 h 9154402"/>
              <a:gd name="connsiteX7" fmla="*/ 37157 w 2209695"/>
              <a:gd name="connsiteY7" fmla="*/ 8792966 h 9154402"/>
              <a:gd name="connsiteX8" fmla="*/ 0 w 2209695"/>
              <a:gd name="connsiteY8" fmla="*/ 1104848 h 9154402"/>
              <a:gd name="connsiteX9" fmla="*/ 323604 w 2209695"/>
              <a:gd name="connsiteY9" fmla="*/ 323603 h 9154402"/>
              <a:gd name="connsiteX10" fmla="*/ 1104850 w 2209695"/>
              <a:gd name="connsiteY10" fmla="*/ 2 h 9154402"/>
              <a:gd name="connsiteX11" fmla="*/ 1104848 w 2209695"/>
              <a:gd name="connsiteY11" fmla="*/ 0 h 9154402"/>
              <a:gd name="connsiteX0" fmla="*/ 37157 w 2301135"/>
              <a:gd name="connsiteY0" fmla="*/ 8792966 h 9245842"/>
              <a:gd name="connsiteX1" fmla="*/ 0 w 2301135"/>
              <a:gd name="connsiteY1" fmla="*/ 1104848 h 9245842"/>
              <a:gd name="connsiteX2" fmla="*/ 323604 w 2301135"/>
              <a:gd name="connsiteY2" fmla="*/ 323603 h 9245842"/>
              <a:gd name="connsiteX3" fmla="*/ 1104850 w 2301135"/>
              <a:gd name="connsiteY3" fmla="*/ 2 h 9245842"/>
              <a:gd name="connsiteX4" fmla="*/ 1104848 w 2301135"/>
              <a:gd name="connsiteY4" fmla="*/ 0 h 9245842"/>
              <a:gd name="connsiteX5" fmla="*/ 1104848 w 2301135"/>
              <a:gd name="connsiteY5" fmla="*/ 0 h 9245842"/>
              <a:gd name="connsiteX6" fmla="*/ 1886093 w 2301135"/>
              <a:gd name="connsiteY6" fmla="*/ 323604 h 9245842"/>
              <a:gd name="connsiteX7" fmla="*/ 2209694 w 2301135"/>
              <a:gd name="connsiteY7" fmla="*/ 1104850 h 9245842"/>
              <a:gd name="connsiteX8" fmla="*/ 2209695 w 2301135"/>
              <a:gd name="connsiteY8" fmla="*/ 9154402 h 9245842"/>
              <a:gd name="connsiteX9" fmla="*/ 2209695 w 2301135"/>
              <a:gd name="connsiteY9" fmla="*/ 9154402 h 9245842"/>
              <a:gd name="connsiteX10" fmla="*/ 2301135 w 2301135"/>
              <a:gd name="connsiteY10" fmla="*/ 9245842 h 9245842"/>
              <a:gd name="connsiteX0" fmla="*/ 37157 w 2209695"/>
              <a:gd name="connsiteY0" fmla="*/ 8792966 h 9154402"/>
              <a:gd name="connsiteX1" fmla="*/ 0 w 2209695"/>
              <a:gd name="connsiteY1" fmla="*/ 1104848 h 9154402"/>
              <a:gd name="connsiteX2" fmla="*/ 323604 w 2209695"/>
              <a:gd name="connsiteY2" fmla="*/ 323603 h 9154402"/>
              <a:gd name="connsiteX3" fmla="*/ 1104850 w 2209695"/>
              <a:gd name="connsiteY3" fmla="*/ 2 h 9154402"/>
              <a:gd name="connsiteX4" fmla="*/ 1104848 w 2209695"/>
              <a:gd name="connsiteY4" fmla="*/ 0 h 9154402"/>
              <a:gd name="connsiteX5" fmla="*/ 1104848 w 2209695"/>
              <a:gd name="connsiteY5" fmla="*/ 0 h 9154402"/>
              <a:gd name="connsiteX6" fmla="*/ 1886093 w 2209695"/>
              <a:gd name="connsiteY6" fmla="*/ 323604 h 9154402"/>
              <a:gd name="connsiteX7" fmla="*/ 2209694 w 2209695"/>
              <a:gd name="connsiteY7" fmla="*/ 1104850 h 9154402"/>
              <a:gd name="connsiteX8" fmla="*/ 2209695 w 2209695"/>
              <a:gd name="connsiteY8" fmla="*/ 9154402 h 9154402"/>
              <a:gd name="connsiteX9" fmla="*/ 2209695 w 2209695"/>
              <a:gd name="connsiteY9" fmla="*/ 9154402 h 9154402"/>
              <a:gd name="connsiteX0" fmla="*/ 93577 w 2209695"/>
              <a:gd name="connsiteY0" fmla="*/ 8811781 h 9154402"/>
              <a:gd name="connsiteX1" fmla="*/ 0 w 2209695"/>
              <a:gd name="connsiteY1" fmla="*/ 1104848 h 9154402"/>
              <a:gd name="connsiteX2" fmla="*/ 323604 w 2209695"/>
              <a:gd name="connsiteY2" fmla="*/ 323603 h 9154402"/>
              <a:gd name="connsiteX3" fmla="*/ 1104850 w 2209695"/>
              <a:gd name="connsiteY3" fmla="*/ 2 h 9154402"/>
              <a:gd name="connsiteX4" fmla="*/ 1104848 w 2209695"/>
              <a:gd name="connsiteY4" fmla="*/ 0 h 9154402"/>
              <a:gd name="connsiteX5" fmla="*/ 1104848 w 2209695"/>
              <a:gd name="connsiteY5" fmla="*/ 0 h 9154402"/>
              <a:gd name="connsiteX6" fmla="*/ 1886093 w 2209695"/>
              <a:gd name="connsiteY6" fmla="*/ 323604 h 9154402"/>
              <a:gd name="connsiteX7" fmla="*/ 2209694 w 2209695"/>
              <a:gd name="connsiteY7" fmla="*/ 1104850 h 9154402"/>
              <a:gd name="connsiteX8" fmla="*/ 2209695 w 2209695"/>
              <a:gd name="connsiteY8" fmla="*/ 9154402 h 9154402"/>
              <a:gd name="connsiteX9" fmla="*/ 2209695 w 2209695"/>
              <a:gd name="connsiteY9" fmla="*/ 9154402 h 915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09695" h="9154402">
                <a:moveTo>
                  <a:pt x="93577" y="8811781"/>
                </a:moveTo>
                <a:lnTo>
                  <a:pt x="0" y="1104848"/>
                </a:lnTo>
                <a:cubicBezTo>
                  <a:pt x="0" y="811824"/>
                  <a:pt x="116404" y="530802"/>
                  <a:pt x="323604" y="323603"/>
                </a:cubicBezTo>
                <a:cubicBezTo>
                  <a:pt x="530804" y="116404"/>
                  <a:pt x="811826" y="1"/>
                  <a:pt x="1104850" y="2"/>
                </a:cubicBezTo>
                <a:lnTo>
                  <a:pt x="1104848" y="0"/>
                </a:lnTo>
                <a:lnTo>
                  <a:pt x="1104848" y="0"/>
                </a:lnTo>
                <a:cubicBezTo>
                  <a:pt x="1397872" y="0"/>
                  <a:pt x="1678894" y="116404"/>
                  <a:pt x="1886093" y="323604"/>
                </a:cubicBezTo>
                <a:cubicBezTo>
                  <a:pt x="2093292" y="530804"/>
                  <a:pt x="2209695" y="811826"/>
                  <a:pt x="2209694" y="1104850"/>
                </a:cubicBezTo>
                <a:cubicBezTo>
                  <a:pt x="2209694" y="3788034"/>
                  <a:pt x="2209695" y="6471218"/>
                  <a:pt x="2209695" y="9154402"/>
                </a:cubicBezTo>
                <a:lnTo>
                  <a:pt x="2209695" y="9154402"/>
                </a:lnTo>
              </a:path>
            </a:pathLst>
          </a:custGeom>
          <a:solidFill>
            <a:srgbClr val="073779">
              <a:alpha val="80000"/>
            </a:srgbClr>
          </a:solidFill>
          <a:ln w="25400">
            <a:solidFill>
              <a:schemeClr val="accent2">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sz="1800" kern="1200">
              <a:solidFill>
                <a:schemeClr val="lt1"/>
              </a:solidFill>
              <a:latin typeface="+mn-lt"/>
              <a:ea typeface="+mn-ea"/>
              <a:cs typeface="+mn-cs"/>
            </a:endParaRPr>
          </a:p>
        </p:txBody>
      </p:sp>
      <p:sp>
        <p:nvSpPr>
          <p:cNvPr id="3" name="Text Placeholder 2"/>
          <p:cNvSpPr>
            <a:spLocks noGrp="1"/>
          </p:cNvSpPr>
          <p:nvPr>
            <p:ph type="body" idx="1"/>
          </p:nvPr>
        </p:nvSpPr>
        <p:spPr>
          <a:xfrm rot="21000000">
            <a:off x="887172" y="5303003"/>
            <a:ext cx="6904501" cy="977900"/>
          </a:xfrm>
        </p:spPr>
        <p:txBody>
          <a:bodyPr vert="horz" lIns="91440" tIns="45720" rIns="91440" bIns="45720" rtlCol="0" anchor="ctr" anchorCtr="0">
            <a:normAutofit/>
          </a:bodyPr>
          <a:lstStyle>
            <a:lvl1pPr marL="0" indent="0" algn="r" defTabSz="914400" rtl="0" eaLnBrk="1" latinLnBrk="0" hangingPunct="1">
              <a:spcAft>
                <a:spcPts val="0"/>
              </a:spcAft>
              <a:buFontTx/>
              <a:buNone/>
              <a:defRPr sz="2400" kern="1200">
                <a:solidFill>
                  <a:schemeClr val="bg1"/>
                </a:solidFill>
                <a:effectLst/>
                <a:latin typeface="+mn-lt"/>
                <a:ea typeface="+mn-ea"/>
                <a:cs typeface="+mn-cs"/>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smtClean="0"/>
              <a:t>Click to edit Master text styles</a:t>
            </a:r>
          </a:p>
        </p:txBody>
      </p:sp>
      <p:grpSp>
        <p:nvGrpSpPr>
          <p:cNvPr id="33" name="Group 32"/>
          <p:cNvGrpSpPr/>
          <p:nvPr/>
        </p:nvGrpSpPr>
        <p:grpSpPr>
          <a:xfrm>
            <a:off x="2786799" y="-981635"/>
            <a:ext cx="4391155" cy="2734235"/>
            <a:chOff x="2786799" y="-981635"/>
            <a:chExt cx="4391155" cy="2734235"/>
          </a:xfrm>
        </p:grpSpPr>
        <p:sp>
          <p:nvSpPr>
            <p:cNvPr id="17" name="Oval 16"/>
            <p:cNvSpPr/>
            <p:nvPr/>
          </p:nvSpPr>
          <p:spPr>
            <a:xfrm>
              <a:off x="4495800" y="1143000"/>
              <a:ext cx="609600" cy="609600"/>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sz="1800" kern="1200">
                <a:solidFill>
                  <a:schemeClr val="lt1"/>
                </a:solidFill>
                <a:latin typeface="+mn-lt"/>
                <a:ea typeface="+mn-ea"/>
                <a:cs typeface="+mn-cs"/>
              </a:endParaRPr>
            </a:p>
          </p:txBody>
        </p:sp>
        <p:grpSp>
          <p:nvGrpSpPr>
            <p:cNvPr id="31" name="Group 30"/>
            <p:cNvGrpSpPr/>
            <p:nvPr/>
          </p:nvGrpSpPr>
          <p:grpSpPr>
            <a:xfrm flipH="1">
              <a:off x="2913529" y="-726141"/>
              <a:ext cx="1671367" cy="1685976"/>
              <a:chOff x="7015433" y="-737502"/>
              <a:chExt cx="1671367" cy="1685976"/>
            </a:xfrm>
          </p:grpSpPr>
          <p:sp>
            <p:nvSpPr>
              <p:cNvPr id="24" name="Arc 23"/>
              <p:cNvSpPr/>
              <p:nvPr/>
            </p:nvSpPr>
            <p:spPr>
              <a:xfrm rot="6387309">
                <a:off x="7124585" y="-846654"/>
                <a:ext cx="1453063" cy="1671367"/>
              </a:xfrm>
              <a:prstGeom prst="arc">
                <a:avLst>
                  <a:gd name="adj1" fmla="val 15179737"/>
                  <a:gd name="adj2" fmla="val 4448027"/>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sz="1800" kern="1200">
                  <a:solidFill>
                    <a:schemeClr val="lt1"/>
                  </a:solidFill>
                  <a:latin typeface="+mn-lt"/>
                  <a:ea typeface="+mn-ea"/>
                  <a:cs typeface="+mn-cs"/>
                </a:endParaRPr>
              </a:p>
            </p:txBody>
          </p:sp>
          <p:sp>
            <p:nvSpPr>
              <p:cNvPr id="25" name="Oval 24"/>
              <p:cNvSpPr/>
              <p:nvPr/>
            </p:nvSpPr>
            <p:spPr>
              <a:xfrm>
                <a:off x="7624910" y="304800"/>
                <a:ext cx="756423" cy="64367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sz="1800" kern="1200">
                  <a:solidFill>
                    <a:schemeClr val="lt1"/>
                  </a:solidFill>
                  <a:latin typeface="+mn-lt"/>
                  <a:ea typeface="+mn-ea"/>
                  <a:cs typeface="+mn-cs"/>
                </a:endParaRPr>
              </a:p>
            </p:txBody>
          </p:sp>
          <p:sp>
            <p:nvSpPr>
              <p:cNvPr id="26" name="Oval 25"/>
              <p:cNvSpPr/>
              <p:nvPr/>
            </p:nvSpPr>
            <p:spPr>
              <a:xfrm>
                <a:off x="7062935" y="145351"/>
                <a:ext cx="756423" cy="64367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sz="1800" kern="1200">
                  <a:solidFill>
                    <a:schemeClr val="lt1"/>
                  </a:solidFill>
                  <a:latin typeface="+mn-lt"/>
                  <a:ea typeface="+mn-ea"/>
                  <a:cs typeface="+mn-cs"/>
                </a:endParaRPr>
              </a:p>
            </p:txBody>
          </p:sp>
        </p:grpSp>
        <p:grpSp>
          <p:nvGrpSpPr>
            <p:cNvPr id="30" name="Group 29"/>
            <p:cNvGrpSpPr/>
            <p:nvPr/>
          </p:nvGrpSpPr>
          <p:grpSpPr>
            <a:xfrm>
              <a:off x="3352800" y="-981635"/>
              <a:ext cx="3825154" cy="2064221"/>
              <a:chOff x="3441115" y="-977153"/>
              <a:chExt cx="4194039" cy="2064221"/>
            </a:xfrm>
          </p:grpSpPr>
          <p:sp>
            <p:nvSpPr>
              <p:cNvPr id="20" name="Pie 19"/>
              <p:cNvSpPr/>
              <p:nvPr/>
            </p:nvSpPr>
            <p:spPr>
              <a:xfrm>
                <a:off x="3481535" y="-772181"/>
                <a:ext cx="3505316" cy="1521076"/>
              </a:xfrm>
              <a:prstGeom prst="pie">
                <a:avLst>
                  <a:gd name="adj1" fmla="val 22874"/>
                  <a:gd name="adj2" fmla="val 10786258"/>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sz="1800" kern="1200">
                  <a:solidFill>
                    <a:schemeClr val="lt1"/>
                  </a:solidFill>
                  <a:latin typeface="+mn-lt"/>
                  <a:ea typeface="+mn-ea"/>
                  <a:cs typeface="+mn-cs"/>
                </a:endParaRPr>
              </a:p>
            </p:txBody>
          </p:sp>
          <p:sp>
            <p:nvSpPr>
              <p:cNvPr id="21" name="Oval 20"/>
              <p:cNvSpPr/>
              <p:nvPr/>
            </p:nvSpPr>
            <p:spPr>
              <a:xfrm>
                <a:off x="4607455" y="134134"/>
                <a:ext cx="1023669" cy="952934"/>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sz="1800" kern="1200">
                  <a:solidFill>
                    <a:schemeClr val="lt1"/>
                  </a:solidFill>
                  <a:latin typeface="+mn-lt"/>
                  <a:ea typeface="+mn-ea"/>
                  <a:cs typeface="+mn-cs"/>
                </a:endParaRPr>
              </a:p>
            </p:txBody>
          </p:sp>
          <p:sp>
            <p:nvSpPr>
              <p:cNvPr id="22" name="Arc 21"/>
              <p:cNvSpPr/>
              <p:nvPr/>
            </p:nvSpPr>
            <p:spPr>
              <a:xfrm rot="12469977">
                <a:off x="3441115" y="-185498"/>
                <a:ext cx="1133352" cy="831645"/>
              </a:xfrm>
              <a:prstGeom prst="arc">
                <a:avLst>
                  <a:gd name="adj1" fmla="val 11101214"/>
                  <a:gd name="adj2" fmla="val 21230192"/>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sz="1800" kern="1200">
                  <a:solidFill>
                    <a:schemeClr val="lt1"/>
                  </a:solidFill>
                  <a:latin typeface="+mn-lt"/>
                  <a:ea typeface="+mn-ea"/>
                  <a:cs typeface="+mn-cs"/>
                </a:endParaRPr>
              </a:p>
            </p:txBody>
          </p:sp>
          <p:sp>
            <p:nvSpPr>
              <p:cNvPr id="27" name="Arc 26"/>
              <p:cNvSpPr/>
              <p:nvPr/>
            </p:nvSpPr>
            <p:spPr>
              <a:xfrm rot="6387309">
                <a:off x="5658551" y="-1047889"/>
                <a:ext cx="1905868" cy="2047339"/>
              </a:xfrm>
              <a:prstGeom prst="arc">
                <a:avLst>
                  <a:gd name="adj1" fmla="val 15243146"/>
                  <a:gd name="adj2" fmla="val 4369025"/>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sz="1800" kern="1200">
                  <a:solidFill>
                    <a:schemeClr val="lt1"/>
                  </a:solidFill>
                  <a:latin typeface="+mn-lt"/>
                  <a:ea typeface="+mn-ea"/>
                  <a:cs typeface="+mn-cs"/>
                </a:endParaRPr>
              </a:p>
            </p:txBody>
          </p:sp>
        </p:grpSp>
        <p:sp>
          <p:nvSpPr>
            <p:cNvPr id="28" name="Oval 27"/>
            <p:cNvSpPr/>
            <p:nvPr/>
          </p:nvSpPr>
          <p:spPr>
            <a:xfrm>
              <a:off x="3063128" y="89647"/>
              <a:ext cx="267260" cy="267260"/>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sz="1800" kern="1200">
                <a:solidFill>
                  <a:schemeClr val="lt1"/>
                </a:solidFill>
                <a:latin typeface="+mn-lt"/>
                <a:ea typeface="+mn-ea"/>
                <a:cs typeface="+mn-cs"/>
              </a:endParaRPr>
            </a:p>
          </p:txBody>
        </p:sp>
        <p:sp>
          <p:nvSpPr>
            <p:cNvPr id="32" name="Chord 31"/>
            <p:cNvSpPr/>
            <p:nvPr/>
          </p:nvSpPr>
          <p:spPr>
            <a:xfrm rot="17618442">
              <a:off x="2809659" y="-85690"/>
              <a:ext cx="182880" cy="228600"/>
            </a:xfrm>
            <a:prstGeom prst="chord">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sz="1800" kern="1200">
                <a:solidFill>
                  <a:schemeClr val="lt1"/>
                </a:solidFill>
                <a:latin typeface="+mn-lt"/>
                <a:ea typeface="+mn-ea"/>
                <a:cs typeface="+mn-cs"/>
              </a:endParaRPr>
            </a:p>
          </p:txBody>
        </p:sp>
      </p:grpSp>
      <p:sp>
        <p:nvSpPr>
          <p:cNvPr id="54" name="Round Same Side Corner Rectangle 53"/>
          <p:cNvSpPr/>
          <p:nvPr/>
        </p:nvSpPr>
        <p:spPr>
          <a:xfrm rot="4733987">
            <a:off x="1458981" y="2141099"/>
            <a:ext cx="809714" cy="2607556"/>
          </a:xfrm>
          <a:prstGeom prst="round2SameRect">
            <a:avLst>
              <a:gd name="adj1" fmla="val 50000"/>
              <a:gd name="adj2" fmla="val 0"/>
            </a:avLst>
          </a:prstGeom>
          <a:solidFill>
            <a:schemeClr val="accent1">
              <a:alpha val="65000"/>
            </a:schemeClr>
          </a:solidFill>
          <a:ln w="25400">
            <a:solidFill>
              <a:schemeClr val="accent2">
                <a:alpha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52" name="Freeform 51"/>
          <p:cNvSpPr/>
          <p:nvPr/>
        </p:nvSpPr>
        <p:spPr>
          <a:xfrm rot="4733987">
            <a:off x="814850" y="2202342"/>
            <a:ext cx="699135" cy="2512599"/>
          </a:xfrm>
          <a:custGeom>
            <a:avLst/>
            <a:gdLst>
              <a:gd name="connsiteX0" fmla="*/ 370199 w 740398"/>
              <a:gd name="connsiteY0" fmla="*/ 0 h 2607556"/>
              <a:gd name="connsiteX1" fmla="*/ 370199 w 740398"/>
              <a:gd name="connsiteY1" fmla="*/ 0 h 2607556"/>
              <a:gd name="connsiteX2" fmla="*/ 631969 w 740398"/>
              <a:gd name="connsiteY2" fmla="*/ 108429 h 2607556"/>
              <a:gd name="connsiteX3" fmla="*/ 740397 w 740398"/>
              <a:gd name="connsiteY3" fmla="*/ 370199 h 2607556"/>
              <a:gd name="connsiteX4" fmla="*/ 740398 w 740398"/>
              <a:gd name="connsiteY4" fmla="*/ 2607556 h 2607556"/>
              <a:gd name="connsiteX5" fmla="*/ 740398 w 740398"/>
              <a:gd name="connsiteY5" fmla="*/ 2607556 h 2607556"/>
              <a:gd name="connsiteX6" fmla="*/ 740398 w 740398"/>
              <a:gd name="connsiteY6" fmla="*/ 2607556 h 2607556"/>
              <a:gd name="connsiteX7" fmla="*/ 0 w 740398"/>
              <a:gd name="connsiteY7" fmla="*/ 2607556 h 2607556"/>
              <a:gd name="connsiteX8" fmla="*/ 0 w 740398"/>
              <a:gd name="connsiteY8" fmla="*/ 2607556 h 2607556"/>
              <a:gd name="connsiteX9" fmla="*/ 0 w 740398"/>
              <a:gd name="connsiteY9" fmla="*/ 2607556 h 2607556"/>
              <a:gd name="connsiteX10" fmla="*/ 0 w 740398"/>
              <a:gd name="connsiteY10" fmla="*/ 370199 h 2607556"/>
              <a:gd name="connsiteX11" fmla="*/ 108429 w 740398"/>
              <a:gd name="connsiteY11" fmla="*/ 108429 h 2607556"/>
              <a:gd name="connsiteX12" fmla="*/ 370199 w 740398"/>
              <a:gd name="connsiteY12" fmla="*/ 1 h 2607556"/>
              <a:gd name="connsiteX13" fmla="*/ 370199 w 740398"/>
              <a:gd name="connsiteY13" fmla="*/ 0 h 2607556"/>
              <a:gd name="connsiteX0" fmla="*/ 0 w 831838"/>
              <a:gd name="connsiteY0" fmla="*/ 2607556 h 2698996"/>
              <a:gd name="connsiteX1" fmla="*/ 0 w 831838"/>
              <a:gd name="connsiteY1" fmla="*/ 2607556 h 2698996"/>
              <a:gd name="connsiteX2" fmla="*/ 0 w 831838"/>
              <a:gd name="connsiteY2" fmla="*/ 2607556 h 2698996"/>
              <a:gd name="connsiteX3" fmla="*/ 0 w 831838"/>
              <a:gd name="connsiteY3" fmla="*/ 370199 h 2698996"/>
              <a:gd name="connsiteX4" fmla="*/ 108429 w 831838"/>
              <a:gd name="connsiteY4" fmla="*/ 108429 h 2698996"/>
              <a:gd name="connsiteX5" fmla="*/ 370199 w 831838"/>
              <a:gd name="connsiteY5" fmla="*/ 1 h 2698996"/>
              <a:gd name="connsiteX6" fmla="*/ 370199 w 831838"/>
              <a:gd name="connsiteY6" fmla="*/ 0 h 2698996"/>
              <a:gd name="connsiteX7" fmla="*/ 370199 w 831838"/>
              <a:gd name="connsiteY7" fmla="*/ 0 h 2698996"/>
              <a:gd name="connsiteX8" fmla="*/ 631969 w 831838"/>
              <a:gd name="connsiteY8" fmla="*/ 108429 h 2698996"/>
              <a:gd name="connsiteX9" fmla="*/ 740397 w 831838"/>
              <a:gd name="connsiteY9" fmla="*/ 370199 h 2698996"/>
              <a:gd name="connsiteX10" fmla="*/ 740398 w 831838"/>
              <a:gd name="connsiteY10" fmla="*/ 2607556 h 2698996"/>
              <a:gd name="connsiteX11" fmla="*/ 740398 w 831838"/>
              <a:gd name="connsiteY11" fmla="*/ 2607556 h 2698996"/>
              <a:gd name="connsiteX12" fmla="*/ 831838 w 831838"/>
              <a:gd name="connsiteY12" fmla="*/ 2698996 h 2698996"/>
              <a:gd name="connsiteX0" fmla="*/ 19377 w 851215"/>
              <a:gd name="connsiteY0" fmla="*/ 2607556 h 2698996"/>
              <a:gd name="connsiteX1" fmla="*/ 19377 w 851215"/>
              <a:gd name="connsiteY1" fmla="*/ 2607556 h 2698996"/>
              <a:gd name="connsiteX2" fmla="*/ 0 w 851215"/>
              <a:gd name="connsiteY2" fmla="*/ 2357093 h 2698996"/>
              <a:gd name="connsiteX3" fmla="*/ 19377 w 851215"/>
              <a:gd name="connsiteY3" fmla="*/ 370199 h 2698996"/>
              <a:gd name="connsiteX4" fmla="*/ 127806 w 851215"/>
              <a:gd name="connsiteY4" fmla="*/ 108429 h 2698996"/>
              <a:gd name="connsiteX5" fmla="*/ 389576 w 851215"/>
              <a:gd name="connsiteY5" fmla="*/ 1 h 2698996"/>
              <a:gd name="connsiteX6" fmla="*/ 389576 w 851215"/>
              <a:gd name="connsiteY6" fmla="*/ 0 h 2698996"/>
              <a:gd name="connsiteX7" fmla="*/ 389576 w 851215"/>
              <a:gd name="connsiteY7" fmla="*/ 0 h 2698996"/>
              <a:gd name="connsiteX8" fmla="*/ 651346 w 851215"/>
              <a:gd name="connsiteY8" fmla="*/ 108429 h 2698996"/>
              <a:gd name="connsiteX9" fmla="*/ 759774 w 851215"/>
              <a:gd name="connsiteY9" fmla="*/ 370199 h 2698996"/>
              <a:gd name="connsiteX10" fmla="*/ 759775 w 851215"/>
              <a:gd name="connsiteY10" fmla="*/ 2607556 h 2698996"/>
              <a:gd name="connsiteX11" fmla="*/ 759775 w 851215"/>
              <a:gd name="connsiteY11" fmla="*/ 2607556 h 2698996"/>
              <a:gd name="connsiteX12" fmla="*/ 851215 w 851215"/>
              <a:gd name="connsiteY12" fmla="*/ 2698996 h 2698996"/>
              <a:gd name="connsiteX0" fmla="*/ 19377 w 851215"/>
              <a:gd name="connsiteY0" fmla="*/ 2607556 h 2698996"/>
              <a:gd name="connsiteX1" fmla="*/ 0 w 851215"/>
              <a:gd name="connsiteY1" fmla="*/ 2357093 h 2698996"/>
              <a:gd name="connsiteX2" fmla="*/ 19377 w 851215"/>
              <a:gd name="connsiteY2" fmla="*/ 370199 h 2698996"/>
              <a:gd name="connsiteX3" fmla="*/ 127806 w 851215"/>
              <a:gd name="connsiteY3" fmla="*/ 108429 h 2698996"/>
              <a:gd name="connsiteX4" fmla="*/ 389576 w 851215"/>
              <a:gd name="connsiteY4" fmla="*/ 1 h 2698996"/>
              <a:gd name="connsiteX5" fmla="*/ 389576 w 851215"/>
              <a:gd name="connsiteY5" fmla="*/ 0 h 2698996"/>
              <a:gd name="connsiteX6" fmla="*/ 389576 w 851215"/>
              <a:gd name="connsiteY6" fmla="*/ 0 h 2698996"/>
              <a:gd name="connsiteX7" fmla="*/ 651346 w 851215"/>
              <a:gd name="connsiteY7" fmla="*/ 108429 h 2698996"/>
              <a:gd name="connsiteX8" fmla="*/ 759774 w 851215"/>
              <a:gd name="connsiteY8" fmla="*/ 370199 h 2698996"/>
              <a:gd name="connsiteX9" fmla="*/ 759775 w 851215"/>
              <a:gd name="connsiteY9" fmla="*/ 2607556 h 2698996"/>
              <a:gd name="connsiteX10" fmla="*/ 759775 w 851215"/>
              <a:gd name="connsiteY10" fmla="*/ 2607556 h 2698996"/>
              <a:gd name="connsiteX11" fmla="*/ 851215 w 851215"/>
              <a:gd name="connsiteY11" fmla="*/ 2698996 h 2698996"/>
              <a:gd name="connsiteX0" fmla="*/ 0 w 851215"/>
              <a:gd name="connsiteY0" fmla="*/ 2357093 h 2698996"/>
              <a:gd name="connsiteX1" fmla="*/ 19377 w 851215"/>
              <a:gd name="connsiteY1" fmla="*/ 370199 h 2698996"/>
              <a:gd name="connsiteX2" fmla="*/ 127806 w 851215"/>
              <a:gd name="connsiteY2" fmla="*/ 108429 h 2698996"/>
              <a:gd name="connsiteX3" fmla="*/ 389576 w 851215"/>
              <a:gd name="connsiteY3" fmla="*/ 1 h 2698996"/>
              <a:gd name="connsiteX4" fmla="*/ 389576 w 851215"/>
              <a:gd name="connsiteY4" fmla="*/ 0 h 2698996"/>
              <a:gd name="connsiteX5" fmla="*/ 389576 w 851215"/>
              <a:gd name="connsiteY5" fmla="*/ 0 h 2698996"/>
              <a:gd name="connsiteX6" fmla="*/ 651346 w 851215"/>
              <a:gd name="connsiteY6" fmla="*/ 108429 h 2698996"/>
              <a:gd name="connsiteX7" fmla="*/ 759774 w 851215"/>
              <a:gd name="connsiteY7" fmla="*/ 370199 h 2698996"/>
              <a:gd name="connsiteX8" fmla="*/ 759775 w 851215"/>
              <a:gd name="connsiteY8" fmla="*/ 2607556 h 2698996"/>
              <a:gd name="connsiteX9" fmla="*/ 759775 w 851215"/>
              <a:gd name="connsiteY9" fmla="*/ 2607556 h 2698996"/>
              <a:gd name="connsiteX10" fmla="*/ 851215 w 851215"/>
              <a:gd name="connsiteY10" fmla="*/ 2698996 h 2698996"/>
              <a:gd name="connsiteX0" fmla="*/ 0 w 759775"/>
              <a:gd name="connsiteY0" fmla="*/ 2357093 h 2607556"/>
              <a:gd name="connsiteX1" fmla="*/ 19377 w 759775"/>
              <a:gd name="connsiteY1" fmla="*/ 370199 h 2607556"/>
              <a:gd name="connsiteX2" fmla="*/ 127806 w 759775"/>
              <a:gd name="connsiteY2" fmla="*/ 108429 h 2607556"/>
              <a:gd name="connsiteX3" fmla="*/ 389576 w 759775"/>
              <a:gd name="connsiteY3" fmla="*/ 1 h 2607556"/>
              <a:gd name="connsiteX4" fmla="*/ 389576 w 759775"/>
              <a:gd name="connsiteY4" fmla="*/ 0 h 2607556"/>
              <a:gd name="connsiteX5" fmla="*/ 389576 w 759775"/>
              <a:gd name="connsiteY5" fmla="*/ 0 h 2607556"/>
              <a:gd name="connsiteX6" fmla="*/ 651346 w 759775"/>
              <a:gd name="connsiteY6" fmla="*/ 108429 h 2607556"/>
              <a:gd name="connsiteX7" fmla="*/ 759774 w 759775"/>
              <a:gd name="connsiteY7" fmla="*/ 370199 h 2607556"/>
              <a:gd name="connsiteX8" fmla="*/ 759775 w 759775"/>
              <a:gd name="connsiteY8" fmla="*/ 2607556 h 2607556"/>
              <a:gd name="connsiteX9" fmla="*/ 759775 w 759775"/>
              <a:gd name="connsiteY9" fmla="*/ 2607556 h 2607556"/>
              <a:gd name="connsiteX0" fmla="*/ 0 w 764702"/>
              <a:gd name="connsiteY0" fmla="*/ 2357093 h 2607556"/>
              <a:gd name="connsiteX1" fmla="*/ 19377 w 764702"/>
              <a:gd name="connsiteY1" fmla="*/ 370199 h 2607556"/>
              <a:gd name="connsiteX2" fmla="*/ 127806 w 764702"/>
              <a:gd name="connsiteY2" fmla="*/ 108429 h 2607556"/>
              <a:gd name="connsiteX3" fmla="*/ 389576 w 764702"/>
              <a:gd name="connsiteY3" fmla="*/ 1 h 2607556"/>
              <a:gd name="connsiteX4" fmla="*/ 389576 w 764702"/>
              <a:gd name="connsiteY4" fmla="*/ 0 h 2607556"/>
              <a:gd name="connsiteX5" fmla="*/ 389576 w 764702"/>
              <a:gd name="connsiteY5" fmla="*/ 0 h 2607556"/>
              <a:gd name="connsiteX6" fmla="*/ 651346 w 764702"/>
              <a:gd name="connsiteY6" fmla="*/ 108429 h 2607556"/>
              <a:gd name="connsiteX7" fmla="*/ 759774 w 764702"/>
              <a:gd name="connsiteY7" fmla="*/ 370199 h 2607556"/>
              <a:gd name="connsiteX8" fmla="*/ 759775 w 764702"/>
              <a:gd name="connsiteY8" fmla="*/ 2607556 h 2607556"/>
              <a:gd name="connsiteX9" fmla="*/ 764702 w 764702"/>
              <a:gd name="connsiteY9" fmla="*/ 2512599 h 2607556"/>
              <a:gd name="connsiteX0" fmla="*/ 0 w 778667"/>
              <a:gd name="connsiteY0" fmla="*/ 2357093 h 2512599"/>
              <a:gd name="connsiteX1" fmla="*/ 19377 w 778667"/>
              <a:gd name="connsiteY1" fmla="*/ 370199 h 2512599"/>
              <a:gd name="connsiteX2" fmla="*/ 127806 w 778667"/>
              <a:gd name="connsiteY2" fmla="*/ 108429 h 2512599"/>
              <a:gd name="connsiteX3" fmla="*/ 389576 w 778667"/>
              <a:gd name="connsiteY3" fmla="*/ 1 h 2512599"/>
              <a:gd name="connsiteX4" fmla="*/ 389576 w 778667"/>
              <a:gd name="connsiteY4" fmla="*/ 0 h 2512599"/>
              <a:gd name="connsiteX5" fmla="*/ 389576 w 778667"/>
              <a:gd name="connsiteY5" fmla="*/ 0 h 2512599"/>
              <a:gd name="connsiteX6" fmla="*/ 651346 w 778667"/>
              <a:gd name="connsiteY6" fmla="*/ 108429 h 2512599"/>
              <a:gd name="connsiteX7" fmla="*/ 759774 w 778667"/>
              <a:gd name="connsiteY7" fmla="*/ 370199 h 2512599"/>
              <a:gd name="connsiteX8" fmla="*/ 764702 w 778667"/>
              <a:gd name="connsiteY8" fmla="*/ 2512599 h 25125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78667" h="2512599">
                <a:moveTo>
                  <a:pt x="0" y="2357093"/>
                </a:moveTo>
                <a:lnTo>
                  <a:pt x="19377" y="370199"/>
                </a:lnTo>
                <a:cubicBezTo>
                  <a:pt x="19377" y="272016"/>
                  <a:pt x="58380" y="177855"/>
                  <a:pt x="127806" y="108429"/>
                </a:cubicBezTo>
                <a:cubicBezTo>
                  <a:pt x="197232" y="39003"/>
                  <a:pt x="291394" y="0"/>
                  <a:pt x="389576" y="1"/>
                </a:cubicBezTo>
                <a:lnTo>
                  <a:pt x="389576" y="0"/>
                </a:lnTo>
                <a:lnTo>
                  <a:pt x="389576" y="0"/>
                </a:lnTo>
                <a:cubicBezTo>
                  <a:pt x="487759" y="0"/>
                  <a:pt x="581920" y="39003"/>
                  <a:pt x="651346" y="108429"/>
                </a:cubicBezTo>
                <a:cubicBezTo>
                  <a:pt x="720772" y="177855"/>
                  <a:pt x="759775" y="272017"/>
                  <a:pt x="759774" y="370199"/>
                </a:cubicBezTo>
                <a:cubicBezTo>
                  <a:pt x="778667" y="770894"/>
                  <a:pt x="763675" y="2066266"/>
                  <a:pt x="764702" y="2512599"/>
                </a:cubicBezTo>
              </a:path>
            </a:pathLst>
          </a:custGeom>
          <a:ln w="1270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53" name="Freeform 52"/>
          <p:cNvSpPr/>
          <p:nvPr/>
        </p:nvSpPr>
        <p:spPr>
          <a:xfrm rot="4733987">
            <a:off x="390772" y="3357641"/>
            <a:ext cx="379174" cy="1207375"/>
          </a:xfrm>
          <a:custGeom>
            <a:avLst/>
            <a:gdLst>
              <a:gd name="connsiteX0" fmla="*/ 229291 w 458582"/>
              <a:gd name="connsiteY0" fmla="*/ 0 h 1615047"/>
              <a:gd name="connsiteX1" fmla="*/ 229291 w 458582"/>
              <a:gd name="connsiteY1" fmla="*/ 0 h 1615047"/>
              <a:gd name="connsiteX2" fmla="*/ 391424 w 458582"/>
              <a:gd name="connsiteY2" fmla="*/ 67158 h 1615047"/>
              <a:gd name="connsiteX3" fmla="*/ 458582 w 458582"/>
              <a:gd name="connsiteY3" fmla="*/ 229291 h 1615047"/>
              <a:gd name="connsiteX4" fmla="*/ 458582 w 458582"/>
              <a:gd name="connsiteY4" fmla="*/ 1615047 h 1615047"/>
              <a:gd name="connsiteX5" fmla="*/ 458582 w 458582"/>
              <a:gd name="connsiteY5" fmla="*/ 1615047 h 1615047"/>
              <a:gd name="connsiteX6" fmla="*/ 458582 w 458582"/>
              <a:gd name="connsiteY6" fmla="*/ 1615047 h 1615047"/>
              <a:gd name="connsiteX7" fmla="*/ 0 w 458582"/>
              <a:gd name="connsiteY7" fmla="*/ 1615047 h 1615047"/>
              <a:gd name="connsiteX8" fmla="*/ 0 w 458582"/>
              <a:gd name="connsiteY8" fmla="*/ 1615047 h 1615047"/>
              <a:gd name="connsiteX9" fmla="*/ 0 w 458582"/>
              <a:gd name="connsiteY9" fmla="*/ 1615047 h 1615047"/>
              <a:gd name="connsiteX10" fmla="*/ 0 w 458582"/>
              <a:gd name="connsiteY10" fmla="*/ 229291 h 1615047"/>
              <a:gd name="connsiteX11" fmla="*/ 67158 w 458582"/>
              <a:gd name="connsiteY11" fmla="*/ 67158 h 1615047"/>
              <a:gd name="connsiteX12" fmla="*/ 229291 w 458582"/>
              <a:gd name="connsiteY12" fmla="*/ 0 h 1615047"/>
              <a:gd name="connsiteX0" fmla="*/ 0 w 550022"/>
              <a:gd name="connsiteY0" fmla="*/ 1615047 h 1706487"/>
              <a:gd name="connsiteX1" fmla="*/ 0 w 550022"/>
              <a:gd name="connsiteY1" fmla="*/ 1615047 h 1706487"/>
              <a:gd name="connsiteX2" fmla="*/ 0 w 550022"/>
              <a:gd name="connsiteY2" fmla="*/ 1615047 h 1706487"/>
              <a:gd name="connsiteX3" fmla="*/ 0 w 550022"/>
              <a:gd name="connsiteY3" fmla="*/ 229291 h 1706487"/>
              <a:gd name="connsiteX4" fmla="*/ 67158 w 550022"/>
              <a:gd name="connsiteY4" fmla="*/ 67158 h 1706487"/>
              <a:gd name="connsiteX5" fmla="*/ 229291 w 550022"/>
              <a:gd name="connsiteY5" fmla="*/ 0 h 1706487"/>
              <a:gd name="connsiteX6" fmla="*/ 229291 w 550022"/>
              <a:gd name="connsiteY6" fmla="*/ 0 h 1706487"/>
              <a:gd name="connsiteX7" fmla="*/ 391424 w 550022"/>
              <a:gd name="connsiteY7" fmla="*/ 67158 h 1706487"/>
              <a:gd name="connsiteX8" fmla="*/ 458582 w 550022"/>
              <a:gd name="connsiteY8" fmla="*/ 229291 h 1706487"/>
              <a:gd name="connsiteX9" fmla="*/ 458582 w 550022"/>
              <a:gd name="connsiteY9" fmla="*/ 1615047 h 1706487"/>
              <a:gd name="connsiteX10" fmla="*/ 458582 w 550022"/>
              <a:gd name="connsiteY10" fmla="*/ 1615047 h 1706487"/>
              <a:gd name="connsiteX11" fmla="*/ 550022 w 550022"/>
              <a:gd name="connsiteY11" fmla="*/ 1706487 h 1706487"/>
              <a:gd name="connsiteX0" fmla="*/ 0 w 550022"/>
              <a:gd name="connsiteY0" fmla="*/ 1615047 h 1706487"/>
              <a:gd name="connsiteX1" fmla="*/ 0 w 550022"/>
              <a:gd name="connsiteY1" fmla="*/ 1615047 h 1706487"/>
              <a:gd name="connsiteX2" fmla="*/ 9603 w 550022"/>
              <a:gd name="connsiteY2" fmla="*/ 1356566 h 1706487"/>
              <a:gd name="connsiteX3" fmla="*/ 0 w 550022"/>
              <a:gd name="connsiteY3" fmla="*/ 229291 h 1706487"/>
              <a:gd name="connsiteX4" fmla="*/ 67158 w 550022"/>
              <a:gd name="connsiteY4" fmla="*/ 67158 h 1706487"/>
              <a:gd name="connsiteX5" fmla="*/ 229291 w 550022"/>
              <a:gd name="connsiteY5" fmla="*/ 0 h 1706487"/>
              <a:gd name="connsiteX6" fmla="*/ 229291 w 550022"/>
              <a:gd name="connsiteY6" fmla="*/ 0 h 1706487"/>
              <a:gd name="connsiteX7" fmla="*/ 391424 w 550022"/>
              <a:gd name="connsiteY7" fmla="*/ 67158 h 1706487"/>
              <a:gd name="connsiteX8" fmla="*/ 458582 w 550022"/>
              <a:gd name="connsiteY8" fmla="*/ 229291 h 1706487"/>
              <a:gd name="connsiteX9" fmla="*/ 458582 w 550022"/>
              <a:gd name="connsiteY9" fmla="*/ 1615047 h 1706487"/>
              <a:gd name="connsiteX10" fmla="*/ 458582 w 550022"/>
              <a:gd name="connsiteY10" fmla="*/ 1615047 h 1706487"/>
              <a:gd name="connsiteX11" fmla="*/ 550022 w 550022"/>
              <a:gd name="connsiteY11" fmla="*/ 1706487 h 1706487"/>
              <a:gd name="connsiteX0" fmla="*/ 0 w 550022"/>
              <a:gd name="connsiteY0" fmla="*/ 1615047 h 1706487"/>
              <a:gd name="connsiteX1" fmla="*/ 9603 w 550022"/>
              <a:gd name="connsiteY1" fmla="*/ 1356566 h 1706487"/>
              <a:gd name="connsiteX2" fmla="*/ 0 w 550022"/>
              <a:gd name="connsiteY2" fmla="*/ 229291 h 1706487"/>
              <a:gd name="connsiteX3" fmla="*/ 67158 w 550022"/>
              <a:gd name="connsiteY3" fmla="*/ 67158 h 1706487"/>
              <a:gd name="connsiteX4" fmla="*/ 229291 w 550022"/>
              <a:gd name="connsiteY4" fmla="*/ 0 h 1706487"/>
              <a:gd name="connsiteX5" fmla="*/ 229291 w 550022"/>
              <a:gd name="connsiteY5" fmla="*/ 0 h 1706487"/>
              <a:gd name="connsiteX6" fmla="*/ 391424 w 550022"/>
              <a:gd name="connsiteY6" fmla="*/ 67158 h 1706487"/>
              <a:gd name="connsiteX7" fmla="*/ 458582 w 550022"/>
              <a:gd name="connsiteY7" fmla="*/ 229291 h 1706487"/>
              <a:gd name="connsiteX8" fmla="*/ 458582 w 550022"/>
              <a:gd name="connsiteY8" fmla="*/ 1615047 h 1706487"/>
              <a:gd name="connsiteX9" fmla="*/ 458582 w 550022"/>
              <a:gd name="connsiteY9" fmla="*/ 1615047 h 1706487"/>
              <a:gd name="connsiteX10" fmla="*/ 550022 w 550022"/>
              <a:gd name="connsiteY10" fmla="*/ 1706487 h 1706487"/>
              <a:gd name="connsiteX0" fmla="*/ 9603 w 550022"/>
              <a:gd name="connsiteY0" fmla="*/ 1356566 h 1706487"/>
              <a:gd name="connsiteX1" fmla="*/ 0 w 550022"/>
              <a:gd name="connsiteY1" fmla="*/ 229291 h 1706487"/>
              <a:gd name="connsiteX2" fmla="*/ 67158 w 550022"/>
              <a:gd name="connsiteY2" fmla="*/ 67158 h 1706487"/>
              <a:gd name="connsiteX3" fmla="*/ 229291 w 550022"/>
              <a:gd name="connsiteY3" fmla="*/ 0 h 1706487"/>
              <a:gd name="connsiteX4" fmla="*/ 229291 w 550022"/>
              <a:gd name="connsiteY4" fmla="*/ 0 h 1706487"/>
              <a:gd name="connsiteX5" fmla="*/ 391424 w 550022"/>
              <a:gd name="connsiteY5" fmla="*/ 67158 h 1706487"/>
              <a:gd name="connsiteX6" fmla="*/ 458582 w 550022"/>
              <a:gd name="connsiteY6" fmla="*/ 229291 h 1706487"/>
              <a:gd name="connsiteX7" fmla="*/ 458582 w 550022"/>
              <a:gd name="connsiteY7" fmla="*/ 1615047 h 1706487"/>
              <a:gd name="connsiteX8" fmla="*/ 458582 w 550022"/>
              <a:gd name="connsiteY8" fmla="*/ 1615047 h 1706487"/>
              <a:gd name="connsiteX9" fmla="*/ 550022 w 550022"/>
              <a:gd name="connsiteY9" fmla="*/ 1706487 h 1706487"/>
              <a:gd name="connsiteX0" fmla="*/ 9603 w 458582"/>
              <a:gd name="connsiteY0" fmla="*/ 1356566 h 1615047"/>
              <a:gd name="connsiteX1" fmla="*/ 0 w 458582"/>
              <a:gd name="connsiteY1" fmla="*/ 229291 h 1615047"/>
              <a:gd name="connsiteX2" fmla="*/ 67158 w 458582"/>
              <a:gd name="connsiteY2" fmla="*/ 67158 h 1615047"/>
              <a:gd name="connsiteX3" fmla="*/ 229291 w 458582"/>
              <a:gd name="connsiteY3" fmla="*/ 0 h 1615047"/>
              <a:gd name="connsiteX4" fmla="*/ 229291 w 458582"/>
              <a:gd name="connsiteY4" fmla="*/ 0 h 1615047"/>
              <a:gd name="connsiteX5" fmla="*/ 391424 w 458582"/>
              <a:gd name="connsiteY5" fmla="*/ 67158 h 1615047"/>
              <a:gd name="connsiteX6" fmla="*/ 458582 w 458582"/>
              <a:gd name="connsiteY6" fmla="*/ 229291 h 1615047"/>
              <a:gd name="connsiteX7" fmla="*/ 458582 w 458582"/>
              <a:gd name="connsiteY7" fmla="*/ 1615047 h 1615047"/>
              <a:gd name="connsiteX8" fmla="*/ 458582 w 458582"/>
              <a:gd name="connsiteY8" fmla="*/ 1615047 h 1615047"/>
              <a:gd name="connsiteX0" fmla="*/ 9603 w 458582"/>
              <a:gd name="connsiteY0" fmla="*/ 1356566 h 1615047"/>
              <a:gd name="connsiteX1" fmla="*/ 0 w 458582"/>
              <a:gd name="connsiteY1" fmla="*/ 229291 h 1615047"/>
              <a:gd name="connsiteX2" fmla="*/ 67158 w 458582"/>
              <a:gd name="connsiteY2" fmla="*/ 67158 h 1615047"/>
              <a:gd name="connsiteX3" fmla="*/ 229291 w 458582"/>
              <a:gd name="connsiteY3" fmla="*/ 0 h 1615047"/>
              <a:gd name="connsiteX4" fmla="*/ 229291 w 458582"/>
              <a:gd name="connsiteY4" fmla="*/ 0 h 1615047"/>
              <a:gd name="connsiteX5" fmla="*/ 391424 w 458582"/>
              <a:gd name="connsiteY5" fmla="*/ 67158 h 1615047"/>
              <a:gd name="connsiteX6" fmla="*/ 458582 w 458582"/>
              <a:gd name="connsiteY6" fmla="*/ 229291 h 1615047"/>
              <a:gd name="connsiteX7" fmla="*/ 458582 w 458582"/>
              <a:gd name="connsiteY7" fmla="*/ 1615047 h 1615047"/>
              <a:gd name="connsiteX8" fmla="*/ 447473 w 458582"/>
              <a:gd name="connsiteY8" fmla="*/ 1462129 h 1615047"/>
              <a:gd name="connsiteX0" fmla="*/ 9603 w 458582"/>
              <a:gd name="connsiteY0" fmla="*/ 1356566 h 1462129"/>
              <a:gd name="connsiteX1" fmla="*/ 0 w 458582"/>
              <a:gd name="connsiteY1" fmla="*/ 229291 h 1462129"/>
              <a:gd name="connsiteX2" fmla="*/ 67158 w 458582"/>
              <a:gd name="connsiteY2" fmla="*/ 67158 h 1462129"/>
              <a:gd name="connsiteX3" fmla="*/ 229291 w 458582"/>
              <a:gd name="connsiteY3" fmla="*/ 0 h 1462129"/>
              <a:gd name="connsiteX4" fmla="*/ 229291 w 458582"/>
              <a:gd name="connsiteY4" fmla="*/ 0 h 1462129"/>
              <a:gd name="connsiteX5" fmla="*/ 391424 w 458582"/>
              <a:gd name="connsiteY5" fmla="*/ 67158 h 1462129"/>
              <a:gd name="connsiteX6" fmla="*/ 458582 w 458582"/>
              <a:gd name="connsiteY6" fmla="*/ 229291 h 1462129"/>
              <a:gd name="connsiteX7" fmla="*/ 447473 w 458582"/>
              <a:gd name="connsiteY7" fmla="*/ 1462129 h 1462129"/>
              <a:gd name="connsiteX0" fmla="*/ 28227 w 458582"/>
              <a:gd name="connsiteY0" fmla="*/ 1401330 h 1462129"/>
              <a:gd name="connsiteX1" fmla="*/ 0 w 458582"/>
              <a:gd name="connsiteY1" fmla="*/ 229291 h 1462129"/>
              <a:gd name="connsiteX2" fmla="*/ 67158 w 458582"/>
              <a:gd name="connsiteY2" fmla="*/ 67158 h 1462129"/>
              <a:gd name="connsiteX3" fmla="*/ 229291 w 458582"/>
              <a:gd name="connsiteY3" fmla="*/ 0 h 1462129"/>
              <a:gd name="connsiteX4" fmla="*/ 229291 w 458582"/>
              <a:gd name="connsiteY4" fmla="*/ 0 h 1462129"/>
              <a:gd name="connsiteX5" fmla="*/ 391424 w 458582"/>
              <a:gd name="connsiteY5" fmla="*/ 67158 h 1462129"/>
              <a:gd name="connsiteX6" fmla="*/ 458582 w 458582"/>
              <a:gd name="connsiteY6" fmla="*/ 229291 h 1462129"/>
              <a:gd name="connsiteX7" fmla="*/ 447473 w 458582"/>
              <a:gd name="connsiteY7" fmla="*/ 1462129 h 1462129"/>
              <a:gd name="connsiteX0" fmla="*/ 0 w 459179"/>
              <a:gd name="connsiteY0" fmla="*/ 1379079 h 1462129"/>
              <a:gd name="connsiteX1" fmla="*/ 597 w 459179"/>
              <a:gd name="connsiteY1" fmla="*/ 229291 h 1462129"/>
              <a:gd name="connsiteX2" fmla="*/ 67755 w 459179"/>
              <a:gd name="connsiteY2" fmla="*/ 67158 h 1462129"/>
              <a:gd name="connsiteX3" fmla="*/ 229888 w 459179"/>
              <a:gd name="connsiteY3" fmla="*/ 0 h 1462129"/>
              <a:gd name="connsiteX4" fmla="*/ 229888 w 459179"/>
              <a:gd name="connsiteY4" fmla="*/ 0 h 1462129"/>
              <a:gd name="connsiteX5" fmla="*/ 392021 w 459179"/>
              <a:gd name="connsiteY5" fmla="*/ 67158 h 1462129"/>
              <a:gd name="connsiteX6" fmla="*/ 459179 w 459179"/>
              <a:gd name="connsiteY6" fmla="*/ 229291 h 1462129"/>
              <a:gd name="connsiteX7" fmla="*/ 448070 w 459179"/>
              <a:gd name="connsiteY7" fmla="*/ 1462129 h 14621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59179" h="1462129">
                <a:moveTo>
                  <a:pt x="0" y="1379079"/>
                </a:moveTo>
                <a:lnTo>
                  <a:pt x="597" y="229291"/>
                </a:lnTo>
                <a:cubicBezTo>
                  <a:pt x="597" y="168479"/>
                  <a:pt x="24755" y="110158"/>
                  <a:pt x="67755" y="67158"/>
                </a:cubicBezTo>
                <a:cubicBezTo>
                  <a:pt x="110755" y="24158"/>
                  <a:pt x="169077" y="0"/>
                  <a:pt x="229888" y="0"/>
                </a:cubicBezTo>
                <a:lnTo>
                  <a:pt x="229888" y="0"/>
                </a:lnTo>
                <a:cubicBezTo>
                  <a:pt x="290700" y="0"/>
                  <a:pt x="349021" y="24158"/>
                  <a:pt x="392021" y="67158"/>
                </a:cubicBezTo>
                <a:cubicBezTo>
                  <a:pt x="435021" y="110158"/>
                  <a:pt x="459179" y="168480"/>
                  <a:pt x="459179" y="229291"/>
                </a:cubicBezTo>
                <a:lnTo>
                  <a:pt x="448070" y="1462129"/>
                </a:lnTo>
              </a:path>
            </a:pathLst>
          </a:custGeom>
          <a:ln w="635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2" name="Title 1"/>
          <p:cNvSpPr>
            <a:spLocks noGrp="1"/>
          </p:cNvSpPr>
          <p:nvPr>
            <p:ph type="title"/>
          </p:nvPr>
        </p:nvSpPr>
        <p:spPr>
          <a:xfrm rot="21000000">
            <a:off x="600152" y="3389654"/>
            <a:ext cx="7622161" cy="1679594"/>
          </a:xfrm>
        </p:spPr>
        <p:txBody>
          <a:bodyPr vert="horz" lIns="91440" tIns="45720" rIns="91440" bIns="45720" rtlCol="0" anchor="b" anchorCtr="0">
            <a:noAutofit/>
          </a:bodyPr>
          <a:lstStyle>
            <a:lvl1pPr algn="r" defTabSz="914400" rtl="0" eaLnBrk="1" latinLnBrk="0" hangingPunct="1">
              <a:lnSpc>
                <a:spcPts val="5600"/>
              </a:lnSpc>
              <a:spcBef>
                <a:spcPct val="0"/>
              </a:spcBef>
              <a:buNone/>
              <a:defRPr sz="4600" kern="1200">
                <a:solidFill>
                  <a:schemeClr val="bg1"/>
                </a:solidFill>
                <a:latin typeface="+mj-lt"/>
                <a:ea typeface="+mj-ea"/>
                <a:cs typeface="+mj-cs"/>
              </a:defRPr>
            </a:lvl1pPr>
          </a:lstStyle>
          <a:p>
            <a:r>
              <a:rPr lang="en-US" smtClean="0"/>
              <a:t>Click to edit Master title style</a:t>
            </a:r>
            <a:endParaRPr/>
          </a:p>
        </p:txBody>
      </p:sp>
      <p:sp>
        <p:nvSpPr>
          <p:cNvPr id="29" name="Rectangle 28"/>
          <p:cNvSpPr/>
          <p:nvPr/>
        </p:nvSpPr>
        <p:spPr>
          <a:xfrm>
            <a:off x="0" y="0"/>
            <a:ext cx="9144000" cy="6858000"/>
          </a:xfrm>
          <a:prstGeom prst="rect">
            <a:avLst/>
          </a:prstGeom>
          <a:no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32" name="Round Same Side Corner Rectangle 31"/>
          <p:cNvSpPr/>
          <p:nvPr/>
        </p:nvSpPr>
        <p:spPr>
          <a:xfrm rot="16200000">
            <a:off x="3974664" y="-2347475"/>
            <a:ext cx="1450260" cy="8888412"/>
          </a:xfrm>
          <a:prstGeom prst="round2SameRect">
            <a:avLst>
              <a:gd name="adj1" fmla="val 50000"/>
              <a:gd name="adj2" fmla="val 0"/>
            </a:avLst>
          </a:prstGeom>
          <a:solidFill>
            <a:srgbClr val="073779">
              <a:alpha val="30000"/>
            </a:srgbClr>
          </a:solidFill>
          <a:ln w="25400">
            <a:solidFill>
              <a:schemeClr val="accent2">
                <a:alpha val="3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sz="1800" kern="1200">
              <a:solidFill>
                <a:schemeClr val="lt1"/>
              </a:solidFill>
              <a:latin typeface="+mn-lt"/>
              <a:ea typeface="+mn-ea"/>
              <a:cs typeface="+mn-cs"/>
            </a:endParaRPr>
          </a:p>
        </p:txBody>
      </p:sp>
      <p:sp>
        <p:nvSpPr>
          <p:cNvPr id="2" name="Title 1"/>
          <p:cNvSpPr>
            <a:spLocks noGrp="1"/>
          </p:cNvSpPr>
          <p:nvPr>
            <p:ph type="title"/>
          </p:nvPr>
        </p:nvSpPr>
        <p:spPr/>
        <p:txBody>
          <a:bodyPr/>
          <a:lstStyle/>
          <a:p>
            <a:r>
              <a:rPr lang="en-US" smtClean="0"/>
              <a:t>Click to edit Master title style</a:t>
            </a:r>
            <a:endParaRPr/>
          </a:p>
        </p:txBody>
      </p:sp>
      <p:sp>
        <p:nvSpPr>
          <p:cNvPr id="3" name="Content Placeholder 2"/>
          <p:cNvSpPr>
            <a:spLocks noGrp="1"/>
          </p:cNvSpPr>
          <p:nvPr>
            <p:ph sz="half" idx="1"/>
          </p:nvPr>
        </p:nvSpPr>
        <p:spPr>
          <a:xfrm>
            <a:off x="699247" y="3024188"/>
            <a:ext cx="3657600" cy="3376612"/>
          </a:xfrm>
        </p:spPr>
        <p:txBody>
          <a:bodyPr>
            <a:normAutofit/>
          </a:bodyPr>
          <a:lstStyle>
            <a:lvl1pPr>
              <a:defRPr sz="20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5"/>
            <a:r>
              <a:rPr lang="en-US" dirty="0" smtClean="0"/>
              <a:t>Sixth level</a:t>
            </a:r>
          </a:p>
          <a:p>
            <a:pPr lvl="6"/>
            <a:r>
              <a:rPr lang="en-US" dirty="0" smtClean="0"/>
              <a:t>Seventh level</a:t>
            </a:r>
          </a:p>
          <a:p>
            <a:pPr lvl="7"/>
            <a:r>
              <a:rPr lang="en-US" dirty="0" smtClean="0"/>
              <a:t>Eighth level</a:t>
            </a:r>
          </a:p>
          <a:p>
            <a:pPr lvl="8"/>
            <a:r>
              <a:rPr lang="en-US" dirty="0" smtClean="0"/>
              <a:t>Ninth level</a:t>
            </a:r>
            <a:endParaRPr dirty="0"/>
          </a:p>
        </p:txBody>
      </p:sp>
      <p:sp>
        <p:nvSpPr>
          <p:cNvPr id="4" name="Content Placeholder 3"/>
          <p:cNvSpPr>
            <a:spLocks noGrp="1"/>
          </p:cNvSpPr>
          <p:nvPr>
            <p:ph sz="half" idx="2"/>
          </p:nvPr>
        </p:nvSpPr>
        <p:spPr>
          <a:xfrm>
            <a:off x="4751294" y="3024188"/>
            <a:ext cx="3657600" cy="3376612"/>
          </a:xfrm>
        </p:spPr>
        <p:txBody>
          <a:bodyPr>
            <a:normAutofit/>
          </a:bodyPr>
          <a:lstStyle>
            <a:lvl1pPr>
              <a:defRPr sz="20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5"/>
            <a:r>
              <a:rPr lang="en-US" dirty="0" smtClean="0"/>
              <a:t>Sixth level</a:t>
            </a:r>
          </a:p>
          <a:p>
            <a:pPr lvl="6"/>
            <a:r>
              <a:rPr lang="en-US" dirty="0" smtClean="0"/>
              <a:t>Seventh level</a:t>
            </a:r>
          </a:p>
          <a:p>
            <a:pPr lvl="7"/>
            <a:r>
              <a:rPr lang="en-US" dirty="0" smtClean="0"/>
              <a:t>Eighth level</a:t>
            </a:r>
          </a:p>
          <a:p>
            <a:pPr lvl="8"/>
            <a:r>
              <a:rPr lang="en-US" dirty="0" smtClean="0"/>
              <a:t>Ninth level</a:t>
            </a:r>
            <a:endParaRPr dirty="0"/>
          </a:p>
        </p:txBody>
      </p:sp>
      <p:sp>
        <p:nvSpPr>
          <p:cNvPr id="5" name="Date Placeholder 4"/>
          <p:cNvSpPr>
            <a:spLocks noGrp="1"/>
          </p:cNvSpPr>
          <p:nvPr>
            <p:ph type="dt" sz="half" idx="10"/>
          </p:nvPr>
        </p:nvSpPr>
        <p:spPr/>
        <p:txBody>
          <a:bodyPr/>
          <a:lstStyle/>
          <a:p>
            <a:fld id="{8F1B69E8-23E9-4C1F-AA2B-3C5BA6EDBEAE}" type="datetimeFigureOut">
              <a:rPr lang="en-US" smtClean="0"/>
              <a:t>16/06/12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382A7F7-08BF-4252-8141-63FB96055BBB}"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35" name="Round Same Side Corner Rectangle 34"/>
          <p:cNvSpPr/>
          <p:nvPr/>
        </p:nvSpPr>
        <p:spPr>
          <a:xfrm rot="16200000">
            <a:off x="3974664" y="-2347475"/>
            <a:ext cx="1450260" cy="8888412"/>
          </a:xfrm>
          <a:prstGeom prst="round2SameRect">
            <a:avLst>
              <a:gd name="adj1" fmla="val 50000"/>
              <a:gd name="adj2" fmla="val 0"/>
            </a:avLst>
          </a:prstGeom>
          <a:solidFill>
            <a:srgbClr val="073779">
              <a:alpha val="30000"/>
            </a:srgbClr>
          </a:solidFill>
          <a:ln w="25400">
            <a:solidFill>
              <a:schemeClr val="accent2">
                <a:alpha val="3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sz="1800" kern="1200">
              <a:solidFill>
                <a:schemeClr val="lt1"/>
              </a:solidFill>
              <a:latin typeface="+mn-lt"/>
              <a:ea typeface="+mn-ea"/>
              <a:cs typeface="+mn-cs"/>
            </a:endParaRPr>
          </a:p>
        </p:txBody>
      </p:sp>
      <p:sp>
        <p:nvSpPr>
          <p:cNvPr id="2" name="Title 1"/>
          <p:cNvSpPr>
            <a:spLocks noGrp="1"/>
          </p:cNvSpPr>
          <p:nvPr>
            <p:ph type="title"/>
          </p:nvPr>
        </p:nvSpPr>
        <p:spPr/>
        <p:txBody>
          <a:bodyPr/>
          <a:lstStyle>
            <a:lvl1pPr>
              <a:defRPr/>
            </a:lvl1pPr>
          </a:lstStyle>
          <a:p>
            <a:r>
              <a:rPr lang="en-US" smtClean="0"/>
              <a:t>Click to edit Master title style</a:t>
            </a:r>
            <a:endParaRPr/>
          </a:p>
        </p:txBody>
      </p:sp>
      <p:sp>
        <p:nvSpPr>
          <p:cNvPr id="3" name="Text Placeholder 2"/>
          <p:cNvSpPr>
            <a:spLocks noGrp="1"/>
          </p:cNvSpPr>
          <p:nvPr>
            <p:ph type="body" idx="1"/>
          </p:nvPr>
        </p:nvSpPr>
        <p:spPr>
          <a:xfrm>
            <a:off x="712788" y="2895601"/>
            <a:ext cx="3657600" cy="685800"/>
          </a:xfrm>
          <a:prstGeom prst="roundRect">
            <a:avLst>
              <a:gd name="adj" fmla="val 50000"/>
            </a:avLst>
          </a:prstGeom>
          <a:solidFill>
            <a:schemeClr val="accent1">
              <a:alpha val="80000"/>
            </a:schemeClr>
          </a:solidFill>
          <a:ln>
            <a:solidFill>
              <a:schemeClr val="accent2">
                <a:alpha val="80000"/>
              </a:schemeClr>
            </a:solidFill>
          </a:ln>
        </p:spPr>
        <p:txBody>
          <a:bodyPr anchor="ctr" anchorCtr="0">
            <a:noAutofit/>
          </a:bodyPr>
          <a:lstStyle>
            <a:lvl1pPr marL="0" indent="0" algn="ctr">
              <a:spcBef>
                <a:spcPts val="0"/>
              </a:spcBef>
              <a:spcAft>
                <a:spcPts val="0"/>
              </a:spcAft>
              <a:buNone/>
              <a:defRPr sz="2200" b="1">
                <a:effectLs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712788" y="3657600"/>
            <a:ext cx="3657600" cy="2743199"/>
          </a:xfrm>
        </p:spPr>
        <p:txBody>
          <a:bodyPr>
            <a:normAutofit/>
          </a:bodyPr>
          <a:lstStyle>
            <a:lvl1pPr>
              <a:defRPr sz="1800"/>
            </a:lvl1pPr>
            <a:lvl2pPr>
              <a:defRPr sz="1800"/>
            </a:lvl2pPr>
            <a:lvl3pPr>
              <a:defRPr sz="1800"/>
            </a:lvl3pPr>
            <a:lvl4pPr>
              <a:defRPr sz="1800"/>
            </a:lvl4pPr>
            <a:lvl5pPr>
              <a:defRPr sz="18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5"/>
            <a:r>
              <a:rPr lang="en-US" dirty="0" smtClean="0"/>
              <a:t>Sixth level</a:t>
            </a:r>
          </a:p>
          <a:p>
            <a:pPr lvl="6"/>
            <a:r>
              <a:rPr lang="en-US" dirty="0" smtClean="0"/>
              <a:t>Seventh level</a:t>
            </a:r>
          </a:p>
          <a:p>
            <a:pPr lvl="7"/>
            <a:r>
              <a:rPr lang="en-US" dirty="0" smtClean="0"/>
              <a:t>Eighth level</a:t>
            </a:r>
          </a:p>
          <a:p>
            <a:pPr lvl="8"/>
            <a:r>
              <a:rPr lang="en-US" dirty="0" smtClean="0"/>
              <a:t>Ninth level</a:t>
            </a:r>
            <a:endParaRPr dirty="0"/>
          </a:p>
        </p:txBody>
      </p:sp>
      <p:sp>
        <p:nvSpPr>
          <p:cNvPr id="5" name="Text Placeholder 4"/>
          <p:cNvSpPr>
            <a:spLocks noGrp="1"/>
          </p:cNvSpPr>
          <p:nvPr>
            <p:ph type="body" sz="quarter" idx="3"/>
          </p:nvPr>
        </p:nvSpPr>
        <p:spPr>
          <a:xfrm>
            <a:off x="4773706" y="2895601"/>
            <a:ext cx="3657600" cy="685800"/>
          </a:xfrm>
          <a:prstGeom prst="roundRect">
            <a:avLst>
              <a:gd name="adj" fmla="val 50000"/>
            </a:avLst>
          </a:prstGeom>
          <a:solidFill>
            <a:schemeClr val="accent1">
              <a:alpha val="80000"/>
            </a:schemeClr>
          </a:solidFill>
          <a:ln>
            <a:solidFill>
              <a:schemeClr val="accent2">
                <a:alpha val="80000"/>
              </a:schemeClr>
            </a:solidFill>
          </a:ln>
        </p:spPr>
        <p:txBody>
          <a:bodyPr anchor="ctr" anchorCtr="0">
            <a:noAutofit/>
          </a:bodyPr>
          <a:lstStyle>
            <a:lvl1pPr marL="0" indent="0" algn="ctr">
              <a:spcBef>
                <a:spcPts val="0"/>
              </a:spcBef>
              <a:spcAft>
                <a:spcPts val="0"/>
              </a:spcAft>
              <a:buNone/>
              <a:defRPr sz="2200" b="1">
                <a:effectLs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773706" y="3657600"/>
            <a:ext cx="3657600" cy="2743199"/>
          </a:xfrm>
        </p:spPr>
        <p:txBody>
          <a:bodyPr>
            <a:normAutofit/>
          </a:bodyPr>
          <a:lstStyle>
            <a:lvl1pPr>
              <a:defRPr sz="1800"/>
            </a:lvl1pPr>
            <a:lvl2pPr>
              <a:defRPr sz="1800"/>
            </a:lvl2pPr>
            <a:lvl3pPr>
              <a:defRPr sz="1800"/>
            </a:lvl3pPr>
            <a:lvl4pPr>
              <a:defRPr sz="1800"/>
            </a:lvl4pPr>
            <a:lvl5pPr>
              <a:defRPr sz="18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5"/>
            <a:r>
              <a:rPr lang="en-US" dirty="0" smtClean="0"/>
              <a:t>Sixth level</a:t>
            </a:r>
          </a:p>
          <a:p>
            <a:pPr lvl="6"/>
            <a:r>
              <a:rPr lang="en-US" dirty="0" smtClean="0"/>
              <a:t>Seventh level</a:t>
            </a:r>
          </a:p>
          <a:p>
            <a:pPr lvl="7"/>
            <a:r>
              <a:rPr lang="en-US" dirty="0" smtClean="0"/>
              <a:t>Eighth level</a:t>
            </a:r>
          </a:p>
          <a:p>
            <a:pPr lvl="8"/>
            <a:r>
              <a:rPr lang="en-US" dirty="0" smtClean="0"/>
              <a:t>Ninth level</a:t>
            </a:r>
            <a:endParaRPr dirty="0"/>
          </a:p>
        </p:txBody>
      </p:sp>
      <p:sp>
        <p:nvSpPr>
          <p:cNvPr id="7" name="Date Placeholder 6"/>
          <p:cNvSpPr>
            <a:spLocks noGrp="1"/>
          </p:cNvSpPr>
          <p:nvPr>
            <p:ph type="dt" sz="half" idx="10"/>
          </p:nvPr>
        </p:nvSpPr>
        <p:spPr/>
        <p:txBody>
          <a:bodyPr/>
          <a:lstStyle/>
          <a:p>
            <a:fld id="{8F1B69E8-23E9-4C1F-AA2B-3C5BA6EDBEAE}" type="datetimeFigureOut">
              <a:rPr lang="en-US" smtClean="0"/>
              <a:t>16/06/12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382A7F7-08BF-4252-8141-63FB96055BBB}"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7" name="Round Same Side Corner Rectangle 6"/>
          <p:cNvSpPr/>
          <p:nvPr/>
        </p:nvSpPr>
        <p:spPr>
          <a:xfrm rot="16200000">
            <a:off x="3974664" y="-2347475"/>
            <a:ext cx="1450260" cy="8888412"/>
          </a:xfrm>
          <a:prstGeom prst="round2SameRect">
            <a:avLst>
              <a:gd name="adj1" fmla="val 50000"/>
              <a:gd name="adj2" fmla="val 0"/>
            </a:avLst>
          </a:prstGeom>
          <a:solidFill>
            <a:srgbClr val="073779">
              <a:alpha val="30000"/>
            </a:srgbClr>
          </a:solidFill>
          <a:ln w="25400">
            <a:solidFill>
              <a:schemeClr val="accent2">
                <a:alpha val="3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sz="1800" kern="1200">
              <a:solidFill>
                <a:schemeClr val="lt1"/>
              </a:solidFill>
              <a:latin typeface="+mn-lt"/>
              <a:ea typeface="+mn-ea"/>
              <a:cs typeface="+mn-cs"/>
            </a:endParaRPr>
          </a:p>
        </p:txBody>
      </p:sp>
      <p:sp>
        <p:nvSpPr>
          <p:cNvPr id="2" name="Title 1"/>
          <p:cNvSpPr>
            <a:spLocks noGrp="1"/>
          </p:cNvSpPr>
          <p:nvPr>
            <p:ph type="title"/>
          </p:nvPr>
        </p:nvSpPr>
        <p:spPr/>
        <p:txBody>
          <a:bodyPr/>
          <a:lstStyle/>
          <a:p>
            <a:r>
              <a:rPr lang="en-US" smtClean="0"/>
              <a:t>Click to edit Master title style</a:t>
            </a:r>
            <a:endParaRPr/>
          </a:p>
        </p:txBody>
      </p:sp>
      <p:sp>
        <p:nvSpPr>
          <p:cNvPr id="3" name="Date Placeholder 2"/>
          <p:cNvSpPr>
            <a:spLocks noGrp="1"/>
          </p:cNvSpPr>
          <p:nvPr>
            <p:ph type="dt" sz="half" idx="10"/>
          </p:nvPr>
        </p:nvSpPr>
        <p:spPr/>
        <p:txBody>
          <a:bodyPr/>
          <a:lstStyle/>
          <a:p>
            <a:fld id="{8F1B69E8-23E9-4C1F-AA2B-3C5BA6EDBEAE}" type="datetimeFigureOut">
              <a:rPr lang="en-US" smtClean="0"/>
              <a:t>16/06/12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382A7F7-08BF-4252-8141-63FB96055BBB}"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F1B69E8-23E9-4C1F-AA2B-3C5BA6EDBEAE}" type="datetimeFigureOut">
              <a:rPr lang="en-US" smtClean="0"/>
              <a:t>16/06/12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382A7F7-08BF-4252-8141-63FB96055BBB}" type="slidenum">
              <a:rPr lang="en-US" smtClean="0"/>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33" name="Rounded Rectangle 32"/>
          <p:cNvSpPr/>
          <p:nvPr/>
        </p:nvSpPr>
        <p:spPr>
          <a:xfrm>
            <a:off x="366713" y="1447800"/>
            <a:ext cx="3748087" cy="4800600"/>
          </a:xfrm>
          <a:prstGeom prst="roundRect">
            <a:avLst/>
          </a:prstGeom>
          <a:solidFill>
            <a:schemeClr val="accent1">
              <a:alpha val="60000"/>
            </a:schemeClr>
          </a:solidFill>
          <a:ln w="63500">
            <a:solidFill>
              <a:schemeClr val="accent2">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2" name="Title 1"/>
          <p:cNvSpPr>
            <a:spLocks noGrp="1"/>
          </p:cNvSpPr>
          <p:nvPr>
            <p:ph type="title"/>
          </p:nvPr>
        </p:nvSpPr>
        <p:spPr>
          <a:xfrm>
            <a:off x="533399" y="1676400"/>
            <a:ext cx="3429000" cy="1066800"/>
          </a:xfrm>
        </p:spPr>
        <p:txBody>
          <a:bodyPr anchor="b"/>
          <a:lstStyle>
            <a:lvl1pPr algn="ctr">
              <a:lnSpc>
                <a:spcPct val="100000"/>
              </a:lnSpc>
              <a:defRPr sz="3000" b="0"/>
            </a:lvl1pPr>
          </a:lstStyle>
          <a:p>
            <a:r>
              <a:rPr lang="en-US" smtClean="0"/>
              <a:t>Click to edit Master title style</a:t>
            </a:r>
            <a:endParaRPr/>
          </a:p>
        </p:txBody>
      </p:sp>
      <p:sp>
        <p:nvSpPr>
          <p:cNvPr id="3" name="Content Placeholder 2"/>
          <p:cNvSpPr>
            <a:spLocks noGrp="1"/>
          </p:cNvSpPr>
          <p:nvPr>
            <p:ph idx="1"/>
          </p:nvPr>
        </p:nvSpPr>
        <p:spPr>
          <a:xfrm>
            <a:off x="4504766" y="990600"/>
            <a:ext cx="4258234" cy="5257800"/>
          </a:xfrm>
        </p:spPr>
        <p:txBody>
          <a:bodyPr>
            <a:normAutofit/>
          </a:bodyPr>
          <a:lstStyle>
            <a:lvl1pPr>
              <a:defRPr sz="20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5"/>
            <a:r>
              <a:rPr lang="en-US" dirty="0" smtClean="0"/>
              <a:t>Sixth level</a:t>
            </a:r>
          </a:p>
          <a:p>
            <a:pPr lvl="6"/>
            <a:r>
              <a:rPr lang="en-US" dirty="0" smtClean="0"/>
              <a:t>Seventh level</a:t>
            </a:r>
          </a:p>
          <a:p>
            <a:pPr lvl="7"/>
            <a:r>
              <a:rPr lang="en-US" dirty="0" smtClean="0"/>
              <a:t>Eighth level</a:t>
            </a:r>
          </a:p>
          <a:p>
            <a:pPr lvl="8"/>
            <a:r>
              <a:rPr lang="en-US" dirty="0" smtClean="0"/>
              <a:t>Ninth level</a:t>
            </a:r>
            <a:endParaRPr dirty="0"/>
          </a:p>
        </p:txBody>
      </p:sp>
      <p:sp>
        <p:nvSpPr>
          <p:cNvPr id="4" name="Text Placeholder 3"/>
          <p:cNvSpPr>
            <a:spLocks noGrp="1"/>
          </p:cNvSpPr>
          <p:nvPr>
            <p:ph type="body" sz="half" idx="2"/>
          </p:nvPr>
        </p:nvSpPr>
        <p:spPr>
          <a:xfrm>
            <a:off x="533400" y="2850775"/>
            <a:ext cx="3429000" cy="3169025"/>
          </a:xfrm>
        </p:spPr>
        <p:txBody>
          <a:bodyPr>
            <a:normAutofit/>
          </a:bodyPr>
          <a:lstStyle>
            <a:lvl1pPr marL="0" indent="0" algn="ctr">
              <a:spcAft>
                <a:spcPts val="1000"/>
              </a:spcAft>
              <a:buNone/>
              <a:defRPr sz="1600">
                <a:effectLst/>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smtClean="0"/>
              <a:t>Click to edit Master text styles</a:t>
            </a:r>
          </a:p>
        </p:txBody>
      </p:sp>
      <p:sp>
        <p:nvSpPr>
          <p:cNvPr id="5" name="Date Placeholder 4"/>
          <p:cNvSpPr>
            <a:spLocks noGrp="1"/>
          </p:cNvSpPr>
          <p:nvPr>
            <p:ph type="dt" sz="half" idx="10"/>
          </p:nvPr>
        </p:nvSpPr>
        <p:spPr/>
        <p:txBody>
          <a:bodyPr/>
          <a:lstStyle/>
          <a:p>
            <a:fld id="{8F1B69E8-23E9-4C1F-AA2B-3C5BA6EDBEAE}" type="datetimeFigureOut">
              <a:rPr lang="en-US" smtClean="0"/>
              <a:t>16/06/12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382A7F7-08BF-4252-8141-63FB96055BBB}" type="slidenum">
              <a:rPr lang="en-US" smtClean="0"/>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slideLayout" Target="../slideLayouts/slideLayout14.xml"/><Relationship Id="rId15" Type="http://schemas.openxmlformats.org/officeDocument/2006/relationships/theme" Target="../theme/theme1.xml"/><Relationship Id="rId16" Type="http://schemas.openxmlformats.org/officeDocument/2006/relationships/image" Target="../media/image1.png"/><Relationship Id="rId17" Type="http://schemas.openxmlformats.org/officeDocument/2006/relationships/image" Target="../media/image2.pn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6" descr="TextSlideOverlay.png"/>
          <p:cNvPicPr>
            <a:picLocks noChangeAspect="1"/>
          </p:cNvPicPr>
          <p:nvPr/>
        </p:nvPicPr>
        <p:blipFill>
          <a:blip r:embed="rId16"/>
          <a:stretch>
            <a:fillRect/>
          </a:stretch>
        </p:blipFill>
        <p:spPr>
          <a:xfrm>
            <a:off x="0" y="0"/>
            <a:ext cx="9144000" cy="6858000"/>
          </a:xfrm>
          <a:prstGeom prst="rect">
            <a:avLst/>
          </a:prstGeom>
        </p:spPr>
      </p:pic>
      <p:grpSp>
        <p:nvGrpSpPr>
          <p:cNvPr id="8" name="Group 7"/>
          <p:cNvGrpSpPr/>
          <p:nvPr/>
        </p:nvGrpSpPr>
        <p:grpSpPr>
          <a:xfrm>
            <a:off x="-573169" y="-607194"/>
            <a:ext cx="7563453" cy="1983277"/>
            <a:chOff x="-573169" y="-607194"/>
            <a:chExt cx="7563453" cy="1983277"/>
          </a:xfrm>
        </p:grpSpPr>
        <p:grpSp>
          <p:nvGrpSpPr>
            <p:cNvPr id="9" name="Group 32"/>
            <p:cNvGrpSpPr/>
            <p:nvPr userDrawn="1"/>
          </p:nvGrpSpPr>
          <p:grpSpPr>
            <a:xfrm>
              <a:off x="-263314" y="-607194"/>
              <a:ext cx="7253598" cy="1983277"/>
              <a:chOff x="-263314" y="-607194"/>
              <a:chExt cx="7253598" cy="1983277"/>
            </a:xfrm>
          </p:grpSpPr>
          <p:sp>
            <p:nvSpPr>
              <p:cNvPr id="11" name="Oval 10"/>
              <p:cNvSpPr/>
              <p:nvPr userDrawn="1"/>
            </p:nvSpPr>
            <p:spPr>
              <a:xfrm rot="4368687">
                <a:off x="2839420" y="-41330"/>
                <a:ext cx="581935" cy="790091"/>
              </a:xfrm>
              <a:prstGeom prst="ellipse">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sz="1800" kern="1200">
                  <a:solidFill>
                    <a:schemeClr val="lt1"/>
                  </a:solidFill>
                  <a:latin typeface="+mn-lt"/>
                  <a:ea typeface="+mn-ea"/>
                  <a:cs typeface="+mn-cs"/>
                </a:endParaRPr>
              </a:p>
            </p:txBody>
          </p:sp>
          <p:sp>
            <p:nvSpPr>
              <p:cNvPr id="12" name="Oval 11"/>
              <p:cNvSpPr/>
              <p:nvPr userDrawn="1"/>
            </p:nvSpPr>
            <p:spPr>
              <a:xfrm>
                <a:off x="334576" y="12540"/>
                <a:ext cx="1189424" cy="101213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sz="1800" kern="1200">
                  <a:solidFill>
                    <a:schemeClr val="lt1"/>
                  </a:solidFill>
                  <a:latin typeface="+mn-lt"/>
                  <a:ea typeface="+mn-ea"/>
                  <a:cs typeface="+mn-cs"/>
                </a:endParaRPr>
              </a:p>
            </p:txBody>
          </p:sp>
          <p:sp>
            <p:nvSpPr>
              <p:cNvPr id="13" name="Arc 12"/>
              <p:cNvSpPr/>
              <p:nvPr userDrawn="1"/>
            </p:nvSpPr>
            <p:spPr>
              <a:xfrm rot="6387309">
                <a:off x="5839613" y="-548177"/>
                <a:ext cx="1106354" cy="1194988"/>
              </a:xfrm>
              <a:prstGeom prst="arc">
                <a:avLst>
                  <a:gd name="adj1" fmla="val 15179737"/>
                  <a:gd name="adj2" fmla="val 4448027"/>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sz="1800" kern="1200">
                  <a:solidFill>
                    <a:schemeClr val="lt1"/>
                  </a:solidFill>
                  <a:latin typeface="+mn-lt"/>
                  <a:ea typeface="+mn-ea"/>
                  <a:cs typeface="+mn-cs"/>
                </a:endParaRPr>
              </a:p>
            </p:txBody>
          </p:sp>
          <p:sp>
            <p:nvSpPr>
              <p:cNvPr id="14" name="Oval 13"/>
              <p:cNvSpPr/>
              <p:nvPr userDrawn="1"/>
            </p:nvSpPr>
            <p:spPr>
              <a:xfrm>
                <a:off x="5472545" y="62345"/>
                <a:ext cx="609600" cy="49127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sz="1800" kern="1200">
                  <a:solidFill>
                    <a:schemeClr val="lt1"/>
                  </a:solidFill>
                  <a:latin typeface="+mn-lt"/>
                  <a:ea typeface="+mn-ea"/>
                  <a:cs typeface="+mn-cs"/>
                </a:endParaRPr>
              </a:p>
            </p:txBody>
          </p:sp>
          <p:sp>
            <p:nvSpPr>
              <p:cNvPr id="15" name="Pie 14"/>
              <p:cNvSpPr/>
              <p:nvPr userDrawn="1"/>
            </p:nvSpPr>
            <p:spPr>
              <a:xfrm>
                <a:off x="-7411" y="-607194"/>
                <a:ext cx="1385455" cy="1205753"/>
              </a:xfrm>
              <a:prstGeom prst="pie">
                <a:avLst>
                  <a:gd name="adj1" fmla="val 0"/>
                  <a:gd name="adj2" fmla="val 10800065"/>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sz="1800" kern="1200">
                  <a:solidFill>
                    <a:schemeClr val="lt1"/>
                  </a:solidFill>
                  <a:latin typeface="+mn-lt"/>
                  <a:ea typeface="+mn-ea"/>
                  <a:cs typeface="+mn-cs"/>
                </a:endParaRPr>
              </a:p>
            </p:txBody>
          </p:sp>
          <p:sp>
            <p:nvSpPr>
              <p:cNvPr id="16" name="Pie 15"/>
              <p:cNvSpPr/>
              <p:nvPr userDrawn="1"/>
            </p:nvSpPr>
            <p:spPr>
              <a:xfrm>
                <a:off x="1905000" y="-402266"/>
                <a:ext cx="1600200" cy="800100"/>
              </a:xfrm>
              <a:prstGeom prst="pie">
                <a:avLst>
                  <a:gd name="adj1" fmla="val 0"/>
                  <a:gd name="adj2" fmla="val 10800065"/>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sz="1800" kern="1200">
                  <a:solidFill>
                    <a:schemeClr val="lt1"/>
                  </a:solidFill>
                  <a:latin typeface="+mn-lt"/>
                  <a:ea typeface="+mn-ea"/>
                  <a:cs typeface="+mn-cs"/>
                </a:endParaRPr>
              </a:p>
            </p:txBody>
          </p:sp>
          <p:sp>
            <p:nvSpPr>
              <p:cNvPr id="17" name="Oval 16"/>
              <p:cNvSpPr/>
              <p:nvPr userDrawn="1"/>
            </p:nvSpPr>
            <p:spPr>
              <a:xfrm>
                <a:off x="2631141" y="762000"/>
                <a:ext cx="416859" cy="416859"/>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sz="1800" kern="1200">
                  <a:solidFill>
                    <a:schemeClr val="lt1"/>
                  </a:solidFill>
                  <a:latin typeface="+mn-lt"/>
                  <a:ea typeface="+mn-ea"/>
                  <a:cs typeface="+mn-cs"/>
                </a:endParaRPr>
              </a:p>
            </p:txBody>
          </p:sp>
          <p:sp>
            <p:nvSpPr>
              <p:cNvPr id="18" name="Oval 17"/>
              <p:cNvSpPr/>
              <p:nvPr userDrawn="1"/>
            </p:nvSpPr>
            <p:spPr>
              <a:xfrm rot="2510439">
                <a:off x="170710" y="163548"/>
                <a:ext cx="778552" cy="982318"/>
              </a:xfrm>
              <a:prstGeom prst="ellipse">
                <a:avLst/>
              </a:prstGeom>
              <a:solidFill>
                <a:schemeClr val="bg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sz="1800" kern="1200">
                  <a:solidFill>
                    <a:schemeClr val="lt1"/>
                  </a:solidFill>
                  <a:latin typeface="+mn-lt"/>
                  <a:ea typeface="+mn-ea"/>
                  <a:cs typeface="+mn-cs"/>
                </a:endParaRPr>
              </a:p>
            </p:txBody>
          </p:sp>
          <p:sp>
            <p:nvSpPr>
              <p:cNvPr id="19" name="Pie 18"/>
              <p:cNvSpPr/>
              <p:nvPr userDrawn="1"/>
            </p:nvSpPr>
            <p:spPr>
              <a:xfrm rot="16200000">
                <a:off x="-263314" y="842683"/>
                <a:ext cx="533400" cy="533400"/>
              </a:xfrm>
              <a:prstGeom prst="pie">
                <a:avLst>
                  <a:gd name="adj1" fmla="val 0"/>
                  <a:gd name="adj2" fmla="val 10777084"/>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sz="1800" kern="1200">
                  <a:solidFill>
                    <a:schemeClr val="lt1"/>
                  </a:solidFill>
                  <a:latin typeface="+mn-lt"/>
                  <a:ea typeface="+mn-ea"/>
                  <a:cs typeface="+mn-cs"/>
                </a:endParaRPr>
              </a:p>
            </p:txBody>
          </p:sp>
          <p:sp>
            <p:nvSpPr>
              <p:cNvPr id="20" name="Oval 19"/>
              <p:cNvSpPr/>
              <p:nvPr userDrawn="1"/>
            </p:nvSpPr>
            <p:spPr>
              <a:xfrm>
                <a:off x="1558635" y="491274"/>
                <a:ext cx="228600" cy="19452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sz="1800" kern="1200">
                  <a:solidFill>
                    <a:schemeClr val="lt1"/>
                  </a:solidFill>
                  <a:latin typeface="+mn-lt"/>
                  <a:ea typeface="+mn-ea"/>
                  <a:cs typeface="+mn-cs"/>
                </a:endParaRPr>
              </a:p>
            </p:txBody>
          </p:sp>
          <p:sp>
            <p:nvSpPr>
              <p:cNvPr id="21" name="Pie 20"/>
              <p:cNvSpPr/>
              <p:nvPr userDrawn="1"/>
            </p:nvSpPr>
            <p:spPr>
              <a:xfrm>
                <a:off x="990600" y="-603972"/>
                <a:ext cx="1385455" cy="1205753"/>
              </a:xfrm>
              <a:prstGeom prst="pie">
                <a:avLst>
                  <a:gd name="adj1" fmla="val 0"/>
                  <a:gd name="adj2" fmla="val 10800065"/>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sz="1800" kern="1200">
                  <a:solidFill>
                    <a:schemeClr val="lt1"/>
                  </a:solidFill>
                  <a:latin typeface="+mn-lt"/>
                  <a:ea typeface="+mn-ea"/>
                  <a:cs typeface="+mn-cs"/>
                </a:endParaRPr>
              </a:p>
            </p:txBody>
          </p:sp>
          <p:sp>
            <p:nvSpPr>
              <p:cNvPr id="22" name="Pie 21"/>
              <p:cNvSpPr/>
              <p:nvPr userDrawn="1"/>
            </p:nvSpPr>
            <p:spPr>
              <a:xfrm>
                <a:off x="5181600" y="-343143"/>
                <a:ext cx="1600200" cy="685800"/>
              </a:xfrm>
              <a:prstGeom prst="pie">
                <a:avLst>
                  <a:gd name="adj1" fmla="val 0"/>
                  <a:gd name="adj2" fmla="val 10800065"/>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sz="1800" kern="1200">
                  <a:solidFill>
                    <a:schemeClr val="lt1"/>
                  </a:solidFill>
                  <a:latin typeface="+mn-lt"/>
                  <a:ea typeface="+mn-ea"/>
                  <a:cs typeface="+mn-cs"/>
                </a:endParaRPr>
              </a:p>
            </p:txBody>
          </p:sp>
          <p:sp>
            <p:nvSpPr>
              <p:cNvPr id="23" name="Oval 22"/>
              <p:cNvSpPr/>
              <p:nvPr userDrawn="1"/>
            </p:nvSpPr>
            <p:spPr>
              <a:xfrm>
                <a:off x="5728855" y="62345"/>
                <a:ext cx="685800" cy="533400"/>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sz="1800" kern="1200">
                  <a:solidFill>
                    <a:schemeClr val="lt1"/>
                  </a:solidFill>
                  <a:latin typeface="+mn-lt"/>
                  <a:ea typeface="+mn-ea"/>
                  <a:cs typeface="+mn-cs"/>
                </a:endParaRPr>
              </a:p>
            </p:txBody>
          </p:sp>
          <p:sp>
            <p:nvSpPr>
              <p:cNvPr id="24" name="Pie 23"/>
              <p:cNvSpPr/>
              <p:nvPr userDrawn="1"/>
            </p:nvSpPr>
            <p:spPr>
              <a:xfrm>
                <a:off x="6136341" y="-257607"/>
                <a:ext cx="838200" cy="527288"/>
              </a:xfrm>
              <a:prstGeom prst="pie">
                <a:avLst>
                  <a:gd name="adj1" fmla="val 0"/>
                  <a:gd name="adj2" fmla="val 10800065"/>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sz="1800" kern="1200">
                  <a:solidFill>
                    <a:schemeClr val="lt1"/>
                  </a:solidFill>
                  <a:latin typeface="+mn-lt"/>
                  <a:ea typeface="+mn-ea"/>
                  <a:cs typeface="+mn-cs"/>
                </a:endParaRPr>
              </a:p>
            </p:txBody>
          </p:sp>
          <p:sp>
            <p:nvSpPr>
              <p:cNvPr id="25" name="Oval 24"/>
              <p:cNvSpPr/>
              <p:nvPr userDrawn="1"/>
            </p:nvSpPr>
            <p:spPr>
              <a:xfrm rot="4368687">
                <a:off x="3664192" y="-146482"/>
                <a:ext cx="581935" cy="909203"/>
              </a:xfrm>
              <a:prstGeom prst="ellipse">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sz="1800" kern="1200">
                  <a:solidFill>
                    <a:schemeClr val="lt1"/>
                  </a:solidFill>
                  <a:latin typeface="+mn-lt"/>
                  <a:ea typeface="+mn-ea"/>
                  <a:cs typeface="+mn-cs"/>
                </a:endParaRPr>
              </a:p>
            </p:txBody>
          </p:sp>
          <p:sp>
            <p:nvSpPr>
              <p:cNvPr id="26" name="Pie 25"/>
              <p:cNvSpPr/>
              <p:nvPr userDrawn="1"/>
            </p:nvSpPr>
            <p:spPr>
              <a:xfrm>
                <a:off x="4384965" y="-146937"/>
                <a:ext cx="300317" cy="300317"/>
              </a:xfrm>
              <a:prstGeom prst="pie">
                <a:avLst>
                  <a:gd name="adj1" fmla="val 0"/>
                  <a:gd name="adj2" fmla="val 10777084"/>
                </a:avLst>
              </a:prstGeom>
              <a:solidFill>
                <a:schemeClr val="accent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sz="1800" kern="1200">
                  <a:solidFill>
                    <a:schemeClr val="lt1"/>
                  </a:solidFill>
                  <a:latin typeface="+mn-lt"/>
                  <a:ea typeface="+mn-ea"/>
                  <a:cs typeface="+mn-cs"/>
                </a:endParaRPr>
              </a:p>
            </p:txBody>
          </p:sp>
          <p:sp>
            <p:nvSpPr>
              <p:cNvPr id="27" name="Pie 26"/>
              <p:cNvSpPr/>
              <p:nvPr userDrawn="1"/>
            </p:nvSpPr>
            <p:spPr>
              <a:xfrm>
                <a:off x="4756593" y="-119227"/>
                <a:ext cx="182880" cy="228600"/>
              </a:xfrm>
              <a:prstGeom prst="pie">
                <a:avLst>
                  <a:gd name="adj1" fmla="val 0"/>
                  <a:gd name="adj2" fmla="val 10777084"/>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sz="1800" kern="1200">
                  <a:solidFill>
                    <a:schemeClr val="lt1"/>
                  </a:solidFill>
                  <a:latin typeface="+mn-lt"/>
                  <a:ea typeface="+mn-ea"/>
                  <a:cs typeface="+mn-cs"/>
                </a:endParaRPr>
              </a:p>
            </p:txBody>
          </p:sp>
          <p:sp>
            <p:nvSpPr>
              <p:cNvPr id="28" name="Pie 27"/>
              <p:cNvSpPr/>
              <p:nvPr userDrawn="1"/>
            </p:nvSpPr>
            <p:spPr>
              <a:xfrm>
                <a:off x="5029200" y="-114543"/>
                <a:ext cx="228600" cy="228600"/>
              </a:xfrm>
              <a:prstGeom prst="pie">
                <a:avLst>
                  <a:gd name="adj1" fmla="val 0"/>
                  <a:gd name="adj2" fmla="val 10777084"/>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sz="1800" kern="1200">
                  <a:solidFill>
                    <a:schemeClr val="lt1"/>
                  </a:solidFill>
                  <a:latin typeface="+mn-lt"/>
                  <a:ea typeface="+mn-ea"/>
                  <a:cs typeface="+mn-cs"/>
                </a:endParaRPr>
              </a:p>
            </p:txBody>
          </p:sp>
          <p:sp>
            <p:nvSpPr>
              <p:cNvPr id="29" name="Oval 28"/>
              <p:cNvSpPr/>
              <p:nvPr userDrawn="1"/>
            </p:nvSpPr>
            <p:spPr>
              <a:xfrm>
                <a:off x="2403765" y="0"/>
                <a:ext cx="665018" cy="665018"/>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sz="1800" kern="1200">
                  <a:solidFill>
                    <a:schemeClr val="lt1"/>
                  </a:solidFill>
                  <a:latin typeface="+mn-lt"/>
                  <a:ea typeface="+mn-ea"/>
                  <a:cs typeface="+mn-cs"/>
                </a:endParaRPr>
              </a:p>
            </p:txBody>
          </p:sp>
          <p:sp>
            <p:nvSpPr>
              <p:cNvPr id="30" name="Pie 29"/>
              <p:cNvSpPr/>
              <p:nvPr userDrawn="1"/>
            </p:nvSpPr>
            <p:spPr>
              <a:xfrm>
                <a:off x="3012141" y="-299172"/>
                <a:ext cx="838200" cy="609600"/>
              </a:xfrm>
              <a:prstGeom prst="pie">
                <a:avLst>
                  <a:gd name="adj1" fmla="val 0"/>
                  <a:gd name="adj2" fmla="val 10800065"/>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sz="1800" kern="1200">
                  <a:solidFill>
                    <a:schemeClr val="lt1"/>
                  </a:solidFill>
                  <a:latin typeface="+mn-lt"/>
                  <a:ea typeface="+mn-ea"/>
                  <a:cs typeface="+mn-cs"/>
                </a:endParaRPr>
              </a:p>
            </p:txBody>
          </p:sp>
        </p:grpSp>
        <p:sp>
          <p:nvSpPr>
            <p:cNvPr id="10" name="Pie 9"/>
            <p:cNvSpPr/>
            <p:nvPr userDrawn="1"/>
          </p:nvSpPr>
          <p:spPr>
            <a:xfrm rot="16200000">
              <a:off x="-431058" y="-79768"/>
              <a:ext cx="852056" cy="1136277"/>
            </a:xfrm>
            <a:prstGeom prst="pie">
              <a:avLst>
                <a:gd name="adj1" fmla="val 0"/>
                <a:gd name="adj2" fmla="val 10800065"/>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sz="1800" kern="1200">
                <a:solidFill>
                  <a:schemeClr val="lt1"/>
                </a:solidFill>
                <a:latin typeface="+mn-lt"/>
                <a:ea typeface="+mn-ea"/>
                <a:cs typeface="+mn-cs"/>
              </a:endParaRPr>
            </a:p>
          </p:txBody>
        </p:sp>
      </p:grpSp>
      <p:sp>
        <p:nvSpPr>
          <p:cNvPr id="2" name="Title Placeholder 1"/>
          <p:cNvSpPr>
            <a:spLocks noGrp="1"/>
          </p:cNvSpPr>
          <p:nvPr>
            <p:ph type="title"/>
          </p:nvPr>
        </p:nvSpPr>
        <p:spPr>
          <a:xfrm>
            <a:off x="712788" y="1371600"/>
            <a:ext cx="7716837" cy="1447800"/>
          </a:xfrm>
          <a:prstGeom prst="rect">
            <a:avLst/>
          </a:prstGeom>
        </p:spPr>
        <p:txBody>
          <a:bodyPr vert="horz" lIns="91440" tIns="45720" rIns="91440" bIns="45720" rtlCol="0" anchor="ctr">
            <a:noAutofit/>
          </a:bodyPr>
          <a:lstStyle/>
          <a:p>
            <a:r>
              <a:rPr lang="en-US" smtClean="0"/>
              <a:t>Click to edit Master title style</a:t>
            </a:r>
            <a:endParaRPr/>
          </a:p>
        </p:txBody>
      </p:sp>
      <p:sp>
        <p:nvSpPr>
          <p:cNvPr id="3" name="Text Placeholder 2"/>
          <p:cNvSpPr>
            <a:spLocks noGrp="1"/>
          </p:cNvSpPr>
          <p:nvPr>
            <p:ph type="body" idx="1"/>
          </p:nvPr>
        </p:nvSpPr>
        <p:spPr>
          <a:xfrm>
            <a:off x="712788" y="3012142"/>
            <a:ext cx="7716838" cy="3388658"/>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5"/>
            <a:r>
              <a:rPr lang="en-US" dirty="0" smtClean="0"/>
              <a:t>Sixth level</a:t>
            </a:r>
          </a:p>
          <a:p>
            <a:pPr lvl="6"/>
            <a:r>
              <a:rPr lang="en-US" dirty="0" smtClean="0"/>
              <a:t>Seventh level</a:t>
            </a:r>
          </a:p>
          <a:p>
            <a:pPr lvl="7"/>
            <a:r>
              <a:rPr lang="en-US" dirty="0" smtClean="0"/>
              <a:t>Eighth level</a:t>
            </a:r>
          </a:p>
          <a:p>
            <a:pPr lvl="8"/>
            <a:r>
              <a:rPr lang="en-US" dirty="0" smtClean="0"/>
              <a:t>Ninth level</a:t>
            </a:r>
            <a:endParaRPr dirty="0"/>
          </a:p>
        </p:txBody>
      </p:sp>
      <p:sp>
        <p:nvSpPr>
          <p:cNvPr id="4" name="Date Placeholder 3"/>
          <p:cNvSpPr>
            <a:spLocks noGrp="1"/>
          </p:cNvSpPr>
          <p:nvPr>
            <p:ph type="dt" sz="half" idx="2"/>
          </p:nvPr>
        </p:nvSpPr>
        <p:spPr>
          <a:xfrm>
            <a:off x="77040" y="300690"/>
            <a:ext cx="2743200" cy="182880"/>
          </a:xfrm>
          <a:prstGeom prst="rect">
            <a:avLst/>
          </a:prstGeom>
        </p:spPr>
        <p:txBody>
          <a:bodyPr vert="horz" lIns="91440" tIns="45720" rIns="91440" bIns="45720" rtlCol="0" anchor="ctr"/>
          <a:lstStyle>
            <a:lvl1pPr algn="l">
              <a:lnSpc>
                <a:spcPts val="1200"/>
              </a:lnSpc>
              <a:defRPr sz="1000" baseline="0">
                <a:solidFill>
                  <a:schemeClr val="bg1"/>
                </a:solidFill>
              </a:defRPr>
            </a:lvl1pPr>
          </a:lstStyle>
          <a:p>
            <a:fld id="{8F1B69E8-23E9-4C1F-AA2B-3C5BA6EDBEAE}" type="datetimeFigureOut">
              <a:rPr lang="en-US" smtClean="0"/>
              <a:t>16/06/12</a:t>
            </a:fld>
            <a:endParaRPr lang="en-US"/>
          </a:p>
        </p:txBody>
      </p:sp>
      <p:sp>
        <p:nvSpPr>
          <p:cNvPr id="5" name="Footer Placeholder 4"/>
          <p:cNvSpPr>
            <a:spLocks noGrp="1"/>
          </p:cNvSpPr>
          <p:nvPr>
            <p:ph type="ftr" sz="quarter" idx="3"/>
          </p:nvPr>
        </p:nvSpPr>
        <p:spPr>
          <a:xfrm>
            <a:off x="76200" y="116541"/>
            <a:ext cx="2743200" cy="182880"/>
          </a:xfrm>
          <a:prstGeom prst="rect">
            <a:avLst/>
          </a:prstGeom>
        </p:spPr>
        <p:txBody>
          <a:bodyPr vert="horz" lIns="91440" tIns="45720" rIns="91440" bIns="45720" rtlCol="0" anchor="ctr"/>
          <a:lstStyle>
            <a:lvl1pPr algn="l">
              <a:lnSpc>
                <a:spcPts val="1200"/>
              </a:lnSpc>
              <a:defRPr sz="1000" baseline="0">
                <a:solidFill>
                  <a:schemeClr val="bg1"/>
                </a:solidFill>
              </a:defRPr>
            </a:lvl1pPr>
          </a:lstStyle>
          <a:p>
            <a:endParaRPr lang="en-US"/>
          </a:p>
        </p:txBody>
      </p:sp>
      <p:sp>
        <p:nvSpPr>
          <p:cNvPr id="6" name="Slide Number Placeholder 5"/>
          <p:cNvSpPr>
            <a:spLocks noGrp="1"/>
          </p:cNvSpPr>
          <p:nvPr>
            <p:ph type="sldNum" sz="quarter" idx="4"/>
          </p:nvPr>
        </p:nvSpPr>
        <p:spPr>
          <a:xfrm>
            <a:off x="76200" y="605491"/>
            <a:ext cx="1385887" cy="232710"/>
          </a:xfrm>
          <a:prstGeom prst="rect">
            <a:avLst/>
          </a:prstGeom>
        </p:spPr>
        <p:txBody>
          <a:bodyPr vert="horz" lIns="91440" tIns="45720" rIns="91440" bIns="45720" rtlCol="0" anchor="ctr"/>
          <a:lstStyle>
            <a:lvl1pPr algn="l">
              <a:defRPr sz="1200">
                <a:solidFill>
                  <a:schemeClr val="bg1"/>
                </a:solidFill>
              </a:defRPr>
            </a:lvl1pPr>
          </a:lstStyle>
          <a:p>
            <a:fld id="{4382A7F7-08BF-4252-8141-63FB96055BBB}" type="slidenum">
              <a:rPr lang="en-US" smtClean="0"/>
              <a:t>‹#›</a:t>
            </a:fld>
            <a:endParaRPr lang="en-US"/>
          </a:p>
        </p:txBody>
      </p:sp>
      <p:sp>
        <p:nvSpPr>
          <p:cNvPr id="31" name="Rectangle 30"/>
          <p:cNvSpPr/>
          <p:nvPr/>
        </p:nvSpPr>
        <p:spPr>
          <a:xfrm>
            <a:off x="0" y="0"/>
            <a:ext cx="9144000" cy="6858000"/>
          </a:xfrm>
          <a:prstGeom prst="rect">
            <a:avLst/>
          </a:prstGeom>
          <a:no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Tree>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Lst>
  <p:txStyles>
    <p:titleStyle>
      <a:lvl1pPr algn="l" defTabSz="914400" rtl="0" eaLnBrk="1" latinLnBrk="0" hangingPunct="1">
        <a:lnSpc>
          <a:spcPts val="5600"/>
        </a:lnSpc>
        <a:spcBef>
          <a:spcPct val="0"/>
        </a:spcBef>
        <a:buNone/>
        <a:defRPr sz="4600" kern="1200">
          <a:solidFill>
            <a:schemeClr val="bg1"/>
          </a:solidFill>
          <a:latin typeface="+mj-lt"/>
          <a:ea typeface="+mj-ea"/>
          <a:cs typeface="+mj-cs"/>
        </a:defRPr>
      </a:lvl1pPr>
    </p:titleStyle>
    <p:bodyStyle>
      <a:lvl1pPr marL="342900" indent="-342900" algn="l" defTabSz="914400" rtl="0" eaLnBrk="1" latinLnBrk="0" hangingPunct="1">
        <a:spcBef>
          <a:spcPts val="0"/>
        </a:spcBef>
        <a:spcAft>
          <a:spcPts val="2000"/>
        </a:spcAft>
        <a:buFontTx/>
        <a:buBlip>
          <a:blip r:embed="rId17"/>
        </a:buBlip>
        <a:defRPr sz="2400" kern="1200">
          <a:solidFill>
            <a:schemeClr val="bg1"/>
          </a:solidFill>
          <a:effectLst>
            <a:outerShdw blurRad="38100" dist="38100" dir="2700000" algn="tl">
              <a:srgbClr val="000000">
                <a:alpha val="43137"/>
              </a:srgbClr>
            </a:outerShdw>
          </a:effectLst>
          <a:latin typeface="+mn-lt"/>
          <a:ea typeface="+mn-ea"/>
          <a:cs typeface="+mn-cs"/>
        </a:defRPr>
      </a:lvl1pPr>
      <a:lvl2pPr marL="631825" indent="-282575" algn="l" defTabSz="914400" rtl="0" eaLnBrk="1" latinLnBrk="0" hangingPunct="1">
        <a:spcBef>
          <a:spcPts val="0"/>
        </a:spcBef>
        <a:spcAft>
          <a:spcPts val="1000"/>
        </a:spcAft>
        <a:buFontTx/>
        <a:buBlip>
          <a:blip r:embed="rId17"/>
        </a:buBlip>
        <a:defRPr sz="2200" kern="1200">
          <a:solidFill>
            <a:schemeClr val="bg1"/>
          </a:solidFill>
          <a:effectLst>
            <a:outerShdw blurRad="38100" dist="38100" dir="2700000" algn="tl">
              <a:srgbClr val="000000">
                <a:alpha val="43137"/>
              </a:srgbClr>
            </a:outerShdw>
          </a:effectLst>
          <a:latin typeface="+mn-lt"/>
          <a:ea typeface="+mn-ea"/>
          <a:cs typeface="+mn-cs"/>
        </a:defRPr>
      </a:lvl2pPr>
      <a:lvl3pPr marL="914400" indent="-282575" algn="l" defTabSz="914400" rtl="0" eaLnBrk="1" latinLnBrk="0" hangingPunct="1">
        <a:spcBef>
          <a:spcPts val="0"/>
        </a:spcBef>
        <a:spcAft>
          <a:spcPts val="1000"/>
        </a:spcAft>
        <a:buFontTx/>
        <a:buBlip>
          <a:blip r:embed="rId17"/>
        </a:buBlip>
        <a:defRPr sz="2000" kern="1200">
          <a:solidFill>
            <a:schemeClr val="bg1"/>
          </a:solidFill>
          <a:effectLst>
            <a:outerShdw blurRad="38100" dist="38100" dir="2700000" algn="tl">
              <a:srgbClr val="000000">
                <a:alpha val="43137"/>
              </a:srgbClr>
            </a:outerShdw>
          </a:effectLst>
          <a:latin typeface="+mn-lt"/>
          <a:ea typeface="+mn-ea"/>
          <a:cs typeface="+mn-cs"/>
        </a:defRPr>
      </a:lvl3pPr>
      <a:lvl4pPr marL="1196975" indent="-282575" algn="l" defTabSz="914400" rtl="0" eaLnBrk="1" latinLnBrk="0" hangingPunct="1">
        <a:spcBef>
          <a:spcPts val="0"/>
        </a:spcBef>
        <a:spcAft>
          <a:spcPts val="1000"/>
        </a:spcAft>
        <a:buFontTx/>
        <a:buBlip>
          <a:blip r:embed="rId17"/>
        </a:buBlip>
        <a:defRPr sz="1800" kern="1200">
          <a:solidFill>
            <a:schemeClr val="bg1"/>
          </a:solidFill>
          <a:effectLst>
            <a:outerShdw blurRad="38100" dist="38100" dir="2700000" algn="tl">
              <a:srgbClr val="000000">
                <a:alpha val="43137"/>
              </a:srgbClr>
            </a:outerShdw>
          </a:effectLst>
          <a:latin typeface="+mn-lt"/>
          <a:ea typeface="+mn-ea"/>
          <a:cs typeface="+mn-cs"/>
        </a:defRPr>
      </a:lvl4pPr>
      <a:lvl5pPr marL="1492250" indent="-295275" algn="l" defTabSz="914400" rtl="0" eaLnBrk="1" latinLnBrk="0" hangingPunct="1">
        <a:spcBef>
          <a:spcPts val="0"/>
        </a:spcBef>
        <a:spcAft>
          <a:spcPts val="1000"/>
        </a:spcAft>
        <a:buFontTx/>
        <a:buBlip>
          <a:blip r:embed="rId17"/>
        </a:buBlip>
        <a:defRPr sz="1800" kern="1200">
          <a:solidFill>
            <a:schemeClr val="bg1"/>
          </a:solidFill>
          <a:effectLst>
            <a:outerShdw blurRad="38100" dist="38100" dir="2700000" algn="tl">
              <a:srgbClr val="000000">
                <a:alpha val="43137"/>
              </a:srgbClr>
            </a:outerShdw>
          </a:effectLst>
          <a:latin typeface="+mn-lt"/>
          <a:ea typeface="+mn-ea"/>
          <a:cs typeface="+mn-cs"/>
        </a:defRPr>
      </a:lvl5pPr>
      <a:lvl6pPr marL="1774825" indent="-288925" algn="l" defTabSz="914400" rtl="0" eaLnBrk="1" latinLnBrk="0" hangingPunct="1">
        <a:spcBef>
          <a:spcPts val="0"/>
        </a:spcBef>
        <a:spcAft>
          <a:spcPts val="600"/>
        </a:spcAft>
        <a:buFontTx/>
        <a:buBlip>
          <a:blip r:embed="rId17"/>
        </a:buBlip>
        <a:defRPr lang="en-US" sz="1800" kern="1200" dirty="0" smtClean="0">
          <a:solidFill>
            <a:schemeClr val="bg1"/>
          </a:solidFill>
          <a:effectLst>
            <a:outerShdw blurRad="38100" dist="38100" dir="2700000" algn="tl">
              <a:srgbClr val="000000">
                <a:alpha val="43137"/>
              </a:srgbClr>
            </a:outerShdw>
          </a:effectLst>
          <a:latin typeface="+mn-lt"/>
          <a:ea typeface="+mn-ea"/>
          <a:cs typeface="+mn-cs"/>
        </a:defRPr>
      </a:lvl6pPr>
      <a:lvl7pPr marL="2055813" indent="-288925" algn="l" defTabSz="914400" rtl="0" eaLnBrk="1" latinLnBrk="0" hangingPunct="1">
        <a:spcBef>
          <a:spcPts val="0"/>
        </a:spcBef>
        <a:spcAft>
          <a:spcPts val="600"/>
        </a:spcAft>
        <a:buFontTx/>
        <a:buBlip>
          <a:blip r:embed="rId17"/>
        </a:buBlip>
        <a:defRPr lang="en-US" sz="1800" kern="1200" dirty="0" smtClean="0">
          <a:solidFill>
            <a:schemeClr val="bg1"/>
          </a:solidFill>
          <a:effectLst>
            <a:outerShdw blurRad="38100" dist="38100" dir="2700000" algn="tl">
              <a:srgbClr val="000000">
                <a:alpha val="43137"/>
              </a:srgbClr>
            </a:outerShdw>
          </a:effectLst>
          <a:latin typeface="+mn-lt"/>
          <a:ea typeface="+mn-ea"/>
          <a:cs typeface="+mn-cs"/>
        </a:defRPr>
      </a:lvl7pPr>
      <a:lvl8pPr marL="2344738" indent="-288925" algn="l" defTabSz="914400" rtl="0" eaLnBrk="1" latinLnBrk="0" hangingPunct="1">
        <a:spcBef>
          <a:spcPts val="0"/>
        </a:spcBef>
        <a:spcAft>
          <a:spcPts val="600"/>
        </a:spcAft>
        <a:buFontTx/>
        <a:buBlip>
          <a:blip r:embed="rId17"/>
        </a:buBlip>
        <a:defRPr lang="en-US" sz="1800" kern="1200" dirty="0" smtClean="0">
          <a:solidFill>
            <a:schemeClr val="bg1"/>
          </a:solidFill>
          <a:effectLst>
            <a:outerShdw blurRad="38100" dist="38100" dir="2700000" algn="tl">
              <a:srgbClr val="000000">
                <a:alpha val="43137"/>
              </a:srgbClr>
            </a:outerShdw>
          </a:effectLst>
          <a:latin typeface="+mn-lt"/>
          <a:ea typeface="+mn-ea"/>
          <a:cs typeface="+mn-cs"/>
        </a:defRPr>
      </a:lvl8pPr>
      <a:lvl9pPr marL="2625725" indent="-288925" algn="l" defTabSz="914400" rtl="0" eaLnBrk="1" latinLnBrk="0" hangingPunct="1">
        <a:spcBef>
          <a:spcPts val="0"/>
        </a:spcBef>
        <a:spcAft>
          <a:spcPts val="600"/>
        </a:spcAft>
        <a:buFontTx/>
        <a:buBlip>
          <a:blip r:embed="rId17"/>
        </a:buBlip>
        <a:defRPr lang="en-US" sz="1800" kern="1200" dirty="0">
          <a:solidFill>
            <a:schemeClr val="bg1"/>
          </a:solidFill>
          <a:effectLst>
            <a:outerShdw blurRad="38100" dist="38100" dir="2700000" algn="tl">
              <a:srgbClr val="000000">
                <a:alpha val="43137"/>
              </a:srgbClr>
            </a:outerShdw>
          </a:effectLst>
          <a:latin typeface="+mn-lt"/>
          <a:ea typeface="+mn-ea"/>
          <a:cs typeface="+mn-cs"/>
        </a:defRPr>
      </a:lvl9pPr>
    </p:bodyStyle>
    <p:otherStyle>
      <a:defPPr>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4" Type="http://schemas.openxmlformats.org/officeDocument/2006/relationships/image" Target="../media/image5.png"/><Relationship Id="rId1" Type="http://schemas.microsoft.com/office/2007/relationships/media" Target="../media/media1.m4a"/><Relationship Id="rId2" Type="http://schemas.openxmlformats.org/officeDocument/2006/relationships/audio" Target="../media/media1.m4a"/></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6.jp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image" Target="../media/image7.jp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8.jpg"/><Relationship Id="rId3" Type="http://schemas.openxmlformats.org/officeDocument/2006/relationships/image" Target="../media/image9.jp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image" Target="../media/image10.jp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1.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rot="21042312">
            <a:off x="904219" y="3101053"/>
            <a:ext cx="7315568" cy="1629911"/>
          </a:xfrm>
        </p:spPr>
        <p:txBody>
          <a:bodyPr>
            <a:scene3d>
              <a:camera prst="orthographicFront"/>
              <a:lightRig rig="glow" dir="tl">
                <a:rot lat="0" lon="0" rev="5400000"/>
              </a:lightRig>
            </a:scene3d>
            <a:sp3d contourW="12700">
              <a:bevelT w="25400" h="25400"/>
              <a:contourClr>
                <a:schemeClr val="accent6">
                  <a:shade val="73000"/>
                </a:schemeClr>
              </a:contourClr>
            </a:sp3d>
          </a:bodyPr>
          <a:lstStyle/>
          <a:p>
            <a:r>
              <a:rPr lang="en-US" sz="6000" b="1"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rPr>
              <a:t>MAUI’S DOLPHIN</a:t>
            </a:r>
            <a:endParaRPr lang="en-US" sz="6000" b="1" dirty="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endParaRPr>
          </a:p>
        </p:txBody>
      </p:sp>
      <p:sp>
        <p:nvSpPr>
          <p:cNvPr id="3" name="Subtitle 2"/>
          <p:cNvSpPr>
            <a:spLocks noGrp="1"/>
          </p:cNvSpPr>
          <p:nvPr>
            <p:ph type="subTitle" idx="1"/>
          </p:nvPr>
        </p:nvSpPr>
        <p:spPr>
          <a:xfrm rot="21060000">
            <a:off x="2345307" y="4753646"/>
            <a:ext cx="6400800" cy="914400"/>
          </a:xfrm>
        </p:spPr>
        <p:txBody>
          <a:bodyPr>
            <a:normAutofit/>
          </a:bodyPr>
          <a:lstStyle/>
          <a:p>
            <a:r>
              <a:rPr lang="en-US" sz="3200" dirty="0" smtClean="0">
                <a:solidFill>
                  <a:srgbClr val="FFFF00"/>
                </a:solidFill>
              </a:rPr>
              <a:t>By </a:t>
            </a:r>
            <a:r>
              <a:rPr lang="en-US" sz="3200" dirty="0" err="1" smtClean="0">
                <a:solidFill>
                  <a:srgbClr val="FFFF00"/>
                </a:solidFill>
              </a:rPr>
              <a:t>Raiha</a:t>
            </a:r>
            <a:endParaRPr lang="en-US" sz="3200" dirty="0">
              <a:solidFill>
                <a:srgbClr val="FFFF00"/>
              </a:solidFill>
            </a:endParaRPr>
          </a:p>
        </p:txBody>
      </p:sp>
      <p:pic>
        <p:nvPicPr>
          <p:cNvPr id="5" name="01 We Are Young (Glee Cast Version).m4a">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010138" y="2209800"/>
            <a:ext cx="812800" cy="812800"/>
          </a:xfrm>
          <a:prstGeom prst="rect">
            <a:avLst/>
          </a:prstGeom>
        </p:spPr>
      </p:pic>
    </p:spTree>
    <p:extLst>
      <p:ext uri="{BB962C8B-B14F-4D97-AF65-F5344CB8AC3E}">
        <p14:creationId xmlns:p14="http://schemas.microsoft.com/office/powerpoint/2010/main" val="167329241"/>
      </p:ext>
    </p:extLst>
  </p:cSld>
  <p:clrMapOvr>
    <a:masterClrMapping/>
  </p:clrMapOvr>
  <mc:AlternateContent xmlns:mc="http://schemas.openxmlformats.org/markup-compatibility/2006" xmlns:p14="http://schemas.microsoft.com/office/powerpoint/2010/main">
    <mc:Choice Requires="p14">
      <p:transition spd="slow" p14:dur="4400">
        <p14:honeycomb/>
      </p:transition>
    </mc:Choice>
    <mc:Fallback xmlns="">
      <p:transition xmlns:p14="http://schemas.microsoft.com/office/powerpoint/2010/main" spd="slow">
        <p:fade/>
      </p:transition>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2000"/>
                                        <p:tgtEl>
                                          <p:spTgt spid="3">
                                            <p:txEl>
                                              <p:pRg st="0" end="0"/>
                                            </p:txEl>
                                          </p:spTgt>
                                        </p:tgtEl>
                                      </p:cBhvr>
                                    </p:animEffect>
                                    <p:anim calcmode="lin" valueType="num">
                                      <p:cBhvr>
                                        <p:cTn id="8" dur="2000" fill="hold"/>
                                        <p:tgtEl>
                                          <p:spTgt spid="3">
                                            <p:txEl>
                                              <p:pRg st="0" end="0"/>
                                            </p:txEl>
                                          </p:spTgt>
                                        </p:tgtEl>
                                        <p:attrNameLst>
                                          <p:attrName>ppt_w</p:attrName>
                                        </p:attrNameLst>
                                      </p:cBhvr>
                                      <p:tavLst>
                                        <p:tav tm="0" fmla="#ppt_w*sin(2.5*pi*$)">
                                          <p:val>
                                            <p:fltVal val="0"/>
                                          </p:val>
                                        </p:tav>
                                        <p:tav tm="100000">
                                          <p:val>
                                            <p:fltVal val="1"/>
                                          </p:val>
                                        </p:tav>
                                      </p:tavLst>
                                    </p:anim>
                                    <p:anim calcmode="lin" valueType="num">
                                      <p:cBhvr>
                                        <p:cTn id="9" dur="2000" fill="hold"/>
                                        <p:tgtEl>
                                          <p:spTgt spid="3">
                                            <p:txEl>
                                              <p:pRg st="0" end="0"/>
                                            </p:txEl>
                                          </p:spTgt>
                                        </p:tgtEl>
                                        <p:attrNameLst>
                                          <p:attrName>ppt_h</p:attrName>
                                        </p:attrNameLst>
                                      </p:cBhvr>
                                      <p:tavLst>
                                        <p:tav tm="0">
                                          <p:val>
                                            <p:strVal val="#ppt_h"/>
                                          </p:val>
                                        </p:tav>
                                        <p:tav tm="100000">
                                          <p:val>
                                            <p:strVal val="#ppt_h"/>
                                          </p:val>
                                        </p:tav>
                                      </p:tavLst>
                                    </p:anim>
                                  </p:childTnLst>
                                </p:cTn>
                              </p:par>
                            </p:childTnLst>
                          </p:cTn>
                        </p:par>
                      </p:childTnLst>
                    </p:cTn>
                  </p:par>
                  <p:par>
                    <p:cTn id="10" fill="hold">
                      <p:stCondLst>
                        <p:cond delay="indefinite"/>
                      </p:stCondLst>
                      <p:childTnLst>
                        <p:par>
                          <p:cTn id="11" fill="hold">
                            <p:stCondLst>
                              <p:cond delay="0"/>
                            </p:stCondLst>
                            <p:childTnLst>
                              <p:par>
                                <p:cTn id="12" presetID="25" presetClass="entr" presetSubtype="0" fill="hold" grpId="0" nodeType="clickEffect">
                                  <p:stCondLst>
                                    <p:cond delay="0"/>
                                  </p:stCondLst>
                                  <p:childTnLst>
                                    <p:set>
                                      <p:cBhvr>
                                        <p:cTn id="13" dur="1" fill="hold">
                                          <p:stCondLst>
                                            <p:cond delay="0"/>
                                          </p:stCondLst>
                                        </p:cTn>
                                        <p:tgtEl>
                                          <p:spTgt spid="2"/>
                                        </p:tgtEl>
                                        <p:attrNameLst>
                                          <p:attrName>style.visibility</p:attrName>
                                        </p:attrNameLst>
                                      </p:cBhvr>
                                      <p:to>
                                        <p:strVal val="visible"/>
                                      </p:to>
                                    </p:set>
                                    <p:anim calcmode="lin" valueType="num">
                                      <p:cBhvr>
                                        <p:cTn id="14" dur="500" decel="50000" fill="hold">
                                          <p:stCondLst>
                                            <p:cond delay="0"/>
                                          </p:stCondLst>
                                        </p:cTn>
                                        <p:tgtEl>
                                          <p:spTgt spid="2"/>
                                        </p:tgtEl>
                                        <p:attrNameLst>
                                          <p:attrName>style.rotation</p:attrName>
                                        </p:attrNameLst>
                                      </p:cBhvr>
                                      <p:tavLst>
                                        <p:tav tm="0">
                                          <p:val>
                                            <p:fltVal val="-90"/>
                                          </p:val>
                                        </p:tav>
                                        <p:tav tm="100000">
                                          <p:val>
                                            <p:fltVal val="0"/>
                                          </p:val>
                                        </p:tav>
                                      </p:tavLst>
                                    </p:anim>
                                    <p:anim calcmode="lin" valueType="num">
                                      <p:cBhvr>
                                        <p:cTn id="15" dur="500" decel="50000" fill="hold">
                                          <p:stCondLst>
                                            <p:cond delay="0"/>
                                          </p:stCondLst>
                                        </p:cTn>
                                        <p:tgtEl>
                                          <p:spTgt spid="2"/>
                                        </p:tgtEl>
                                        <p:attrNameLst>
                                          <p:attrName>ppt_w</p:attrName>
                                        </p:attrNameLst>
                                      </p:cBhvr>
                                      <p:tavLst>
                                        <p:tav tm="0">
                                          <p:val>
                                            <p:strVal val="#ppt_w"/>
                                          </p:val>
                                        </p:tav>
                                        <p:tav tm="100000">
                                          <p:val>
                                            <p:strVal val="#ppt_w*.05"/>
                                          </p:val>
                                        </p:tav>
                                      </p:tavLst>
                                    </p:anim>
                                    <p:anim calcmode="lin" valueType="num">
                                      <p:cBhvr>
                                        <p:cTn id="16" dur="500" accel="50000" fill="hold">
                                          <p:stCondLst>
                                            <p:cond delay="500"/>
                                          </p:stCondLst>
                                        </p:cTn>
                                        <p:tgtEl>
                                          <p:spTgt spid="2"/>
                                        </p:tgtEl>
                                        <p:attrNameLst>
                                          <p:attrName>ppt_w</p:attrName>
                                        </p:attrNameLst>
                                      </p:cBhvr>
                                      <p:tavLst>
                                        <p:tav tm="0">
                                          <p:val>
                                            <p:strVal val="#ppt_w*.05"/>
                                          </p:val>
                                        </p:tav>
                                        <p:tav tm="100000">
                                          <p:val>
                                            <p:strVal val="#ppt_w"/>
                                          </p:val>
                                        </p:tav>
                                      </p:tavLst>
                                    </p:anim>
                                    <p:anim calcmode="lin" valueType="num">
                                      <p:cBhvr>
                                        <p:cTn id="17" dur="1000" fill="hold"/>
                                        <p:tgtEl>
                                          <p:spTgt spid="2"/>
                                        </p:tgtEl>
                                        <p:attrNameLst>
                                          <p:attrName>ppt_h</p:attrName>
                                        </p:attrNameLst>
                                      </p:cBhvr>
                                      <p:tavLst>
                                        <p:tav tm="0">
                                          <p:val>
                                            <p:strVal val="#ppt_h"/>
                                          </p:val>
                                        </p:tav>
                                        <p:tav tm="100000">
                                          <p:val>
                                            <p:strVal val="#ppt_h"/>
                                          </p:val>
                                        </p:tav>
                                      </p:tavLst>
                                    </p:anim>
                                    <p:anim calcmode="lin" valueType="num">
                                      <p:cBhvr>
                                        <p:cTn id="18" dur="500" decel="50000" fill="hold">
                                          <p:stCondLst>
                                            <p:cond delay="0"/>
                                          </p:stCondLst>
                                        </p:cTn>
                                        <p:tgtEl>
                                          <p:spTgt spid="2"/>
                                        </p:tgtEl>
                                        <p:attrNameLst>
                                          <p:attrName>ppt_x</p:attrName>
                                        </p:attrNameLst>
                                      </p:cBhvr>
                                      <p:tavLst>
                                        <p:tav tm="0">
                                          <p:val>
                                            <p:strVal val="#ppt_x+.4"/>
                                          </p:val>
                                        </p:tav>
                                        <p:tav tm="100000">
                                          <p:val>
                                            <p:strVal val="#ppt_x"/>
                                          </p:val>
                                        </p:tav>
                                      </p:tavLst>
                                    </p:anim>
                                    <p:anim calcmode="lin" valueType="num">
                                      <p:cBhvr>
                                        <p:cTn id="19" dur="500" decel="50000" fill="hold">
                                          <p:stCondLst>
                                            <p:cond delay="0"/>
                                          </p:stCondLst>
                                        </p:cTn>
                                        <p:tgtEl>
                                          <p:spTgt spid="2"/>
                                        </p:tgtEl>
                                        <p:attrNameLst>
                                          <p:attrName>ppt_y</p:attrName>
                                        </p:attrNameLst>
                                      </p:cBhvr>
                                      <p:tavLst>
                                        <p:tav tm="0">
                                          <p:val>
                                            <p:strVal val="#ppt_y-.2"/>
                                          </p:val>
                                        </p:tav>
                                        <p:tav tm="100000">
                                          <p:val>
                                            <p:strVal val="#ppt_y+.1"/>
                                          </p:val>
                                        </p:tav>
                                      </p:tavLst>
                                    </p:anim>
                                    <p:anim calcmode="lin" valueType="num">
                                      <p:cBhvr>
                                        <p:cTn id="20" dur="500" accel="50000" fill="hold">
                                          <p:stCondLst>
                                            <p:cond delay="500"/>
                                          </p:stCondLst>
                                        </p:cTn>
                                        <p:tgtEl>
                                          <p:spTgt spid="2"/>
                                        </p:tgtEl>
                                        <p:attrNameLst>
                                          <p:attrName>ppt_y</p:attrName>
                                        </p:attrNameLst>
                                      </p:cBhvr>
                                      <p:tavLst>
                                        <p:tav tm="0">
                                          <p:val>
                                            <p:strVal val="#ppt_y+.1"/>
                                          </p:val>
                                        </p:tav>
                                        <p:tav tm="100000">
                                          <p:val>
                                            <p:strVal val="#ppt_y"/>
                                          </p:val>
                                        </p:tav>
                                      </p:tavLst>
                                    </p:anim>
                                    <p:animEffect transition="in" filter="fade">
                                      <p:cBhvr>
                                        <p:cTn id="21" dur="1000" decel="50000">
                                          <p:stCondLst>
                                            <p:cond delay="0"/>
                                          </p:stCondLst>
                                        </p:cTn>
                                        <p:tgtEl>
                                          <p:spTgt spid="2"/>
                                        </p:tgtEl>
                                      </p:cBhvr>
                                    </p:animEffect>
                                  </p:childTnLst>
                                </p:cTn>
                              </p:par>
                            </p:childTnLst>
                          </p:cTn>
                        </p:par>
                        <p:par>
                          <p:cTn id="22" fill="hold">
                            <p:stCondLst>
                              <p:cond delay="1000"/>
                            </p:stCondLst>
                            <p:childTnLst>
                              <p:par>
                                <p:cTn id="23" presetID="1" presetClass="mediacall" presetSubtype="0" fill="hold" nodeType="afterEffect">
                                  <p:stCondLst>
                                    <p:cond delay="0"/>
                                  </p:stCondLst>
                                  <p:childTnLst>
                                    <p:cmd type="call" cmd="playFrom(0.0)">
                                      <p:cBhvr>
                                        <p:cTn id="24"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25" fill="remove" display="0">
                  <p:stCondLst>
                    <p:cond delay="indefinite"/>
                  </p:stCondLst>
                  <p:endCondLst>
                    <p:cond evt="onStopAudio" delay="0">
                      <p:tgtEl>
                        <p:sldTgt/>
                      </p:tgtEl>
                    </p:cond>
                  </p:endCondLst>
                </p:cTn>
                <p:tgtEl>
                  <p:spTgt spid="5"/>
                </p:tgtEl>
              </p:cMediaNode>
            </p:audio>
          </p:childTnLst>
        </p:cTn>
      </p:par>
    </p:tnLst>
    <p:bldLst>
      <p:bldP spid="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170" y="1371600"/>
            <a:ext cx="7939857" cy="1447800"/>
          </a:xfrm>
        </p:spPr>
        <p:txBody>
          <a:bodyPr>
            <a:scene3d>
              <a:camera prst="orthographicFront">
                <a:rot lat="0" lon="0" rev="0"/>
              </a:camera>
              <a:lightRig rig="glow" dir="t">
                <a:rot lat="0" lon="0" rev="3600000"/>
              </a:lightRig>
            </a:scene3d>
            <a:sp3d prstMaterial="softEdge">
              <a:bevelT w="29210" h="16510"/>
              <a:contourClr>
                <a:schemeClr val="accent4">
                  <a:alpha val="95000"/>
                </a:schemeClr>
              </a:contourClr>
            </a:sp3d>
          </a:bodyPr>
          <a:lstStyle/>
          <a:p>
            <a:pPr algn="ctr"/>
            <a:r>
              <a:rPr lang="en-US" sz="7200" b="1" dirty="0" smtClean="0">
                <a:ln>
                  <a:prstDash val="solid"/>
                </a:ln>
                <a:gradFill rotWithShape="1">
                  <a:gsLst>
                    <a:gs pos="0">
                      <a:schemeClr val="accent4">
                        <a:tint val="70000"/>
                        <a:satMod val="200000"/>
                      </a:schemeClr>
                    </a:gs>
                    <a:gs pos="40000">
                      <a:schemeClr val="accent4">
                        <a:tint val="90000"/>
                        <a:satMod val="130000"/>
                      </a:schemeClr>
                    </a:gs>
                    <a:gs pos="50000">
                      <a:schemeClr val="accent4">
                        <a:tint val="90000"/>
                        <a:satMod val="130000"/>
                      </a:schemeClr>
                    </a:gs>
                    <a:gs pos="68000">
                      <a:schemeClr val="accent4">
                        <a:tint val="90000"/>
                        <a:satMod val="130000"/>
                      </a:schemeClr>
                    </a:gs>
                    <a:gs pos="100000">
                      <a:schemeClr val="accent4">
                        <a:tint val="70000"/>
                        <a:satMod val="200000"/>
                      </a:schemeClr>
                    </a:gs>
                  </a:gsLst>
                  <a:lin ang="5400000"/>
                </a:gradFill>
                <a:effectLst>
                  <a:outerShdw blurRad="88000" dist="50800" dir="5040000" algn="tl">
                    <a:schemeClr val="accent4">
                      <a:tint val="80000"/>
                      <a:satMod val="250000"/>
                      <a:alpha val="45000"/>
                    </a:schemeClr>
                  </a:outerShdw>
                </a:effectLst>
              </a:rPr>
              <a:t>APPEARANCE         </a:t>
            </a:r>
            <a:endParaRPr lang="en-US" sz="7200" b="1" dirty="0">
              <a:ln>
                <a:prstDash val="solid"/>
              </a:ln>
              <a:gradFill rotWithShape="1">
                <a:gsLst>
                  <a:gs pos="0">
                    <a:schemeClr val="accent4">
                      <a:tint val="70000"/>
                      <a:satMod val="200000"/>
                    </a:schemeClr>
                  </a:gs>
                  <a:gs pos="40000">
                    <a:schemeClr val="accent4">
                      <a:tint val="90000"/>
                      <a:satMod val="130000"/>
                    </a:schemeClr>
                  </a:gs>
                  <a:gs pos="50000">
                    <a:schemeClr val="accent4">
                      <a:tint val="90000"/>
                      <a:satMod val="130000"/>
                    </a:schemeClr>
                  </a:gs>
                  <a:gs pos="68000">
                    <a:schemeClr val="accent4">
                      <a:tint val="90000"/>
                      <a:satMod val="130000"/>
                    </a:schemeClr>
                  </a:gs>
                  <a:gs pos="100000">
                    <a:schemeClr val="accent4">
                      <a:tint val="70000"/>
                      <a:satMod val="200000"/>
                    </a:schemeClr>
                  </a:gs>
                </a:gsLst>
                <a:lin ang="5400000"/>
              </a:gradFill>
              <a:effectLst>
                <a:outerShdw blurRad="88000" dist="50800" dir="5040000" algn="tl">
                  <a:schemeClr val="accent4">
                    <a:tint val="80000"/>
                    <a:satMod val="250000"/>
                    <a:alpha val="45000"/>
                  </a:schemeClr>
                </a:outerShdw>
              </a:effectLst>
            </a:endParaRPr>
          </a:p>
        </p:txBody>
      </p:sp>
      <p:sp>
        <p:nvSpPr>
          <p:cNvPr id="3" name="Content Placeholder 2"/>
          <p:cNvSpPr>
            <a:spLocks noGrp="1"/>
          </p:cNvSpPr>
          <p:nvPr>
            <p:ph idx="1"/>
          </p:nvPr>
        </p:nvSpPr>
        <p:spPr>
          <a:xfrm>
            <a:off x="289098" y="2939870"/>
            <a:ext cx="8662601" cy="3820438"/>
          </a:xfrm>
        </p:spPr>
        <p:txBody>
          <a:bodyPr>
            <a:normAutofit/>
          </a:bodyPr>
          <a:lstStyle/>
          <a:p>
            <a:pPr marL="0" indent="0">
              <a:buNone/>
            </a:pPr>
            <a:r>
              <a:rPr lang="en-US" sz="1600" dirty="0" smtClean="0">
                <a:solidFill>
                  <a:srgbClr val="FFFFFF"/>
                </a:solidFill>
              </a:rPr>
              <a:t>Maui’s Dolphin is the smallest dolphin in the world and is also known as the North Island Hectors Dolphin. They have distinctive grey, black and white markings, </a:t>
            </a:r>
            <a:r>
              <a:rPr lang="en-US" sz="1600" dirty="0">
                <a:solidFill>
                  <a:srgbClr val="FFFFFF"/>
                </a:solidFill>
              </a:rPr>
              <a:t>a</a:t>
            </a:r>
            <a:r>
              <a:rPr lang="en-US" sz="1600" dirty="0" smtClean="0">
                <a:solidFill>
                  <a:srgbClr val="FFFFFF"/>
                </a:solidFill>
              </a:rPr>
              <a:t>s well as a black, rounded dorsal fin. Females can grow up to 1.7 meters and and weigh up to 50kgs. Males are slightly smaller and lighter. This dolphin can live up to 20 years. They are also discovered to be a sub species of the Hectors Dolphin!! </a:t>
            </a:r>
          </a:p>
          <a:p>
            <a:pPr marL="0" indent="0">
              <a:buNone/>
            </a:pPr>
            <a:endParaRPr lang="en-US" sz="1600" dirty="0"/>
          </a:p>
          <a:p>
            <a:pPr marL="0" indent="0">
              <a:buNone/>
            </a:pPr>
            <a:endParaRPr lang="en-US" sz="1600" dirty="0"/>
          </a:p>
          <a:p>
            <a:pPr marL="0" indent="0">
              <a:buNone/>
            </a:pPr>
            <a:endParaRPr lang="en-US" sz="1600" dirty="0" smtClean="0"/>
          </a:p>
        </p:txBody>
      </p:sp>
      <p:pic>
        <p:nvPicPr>
          <p:cNvPr id="5" name="Picture 4" descr="maui-dolphin.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461846" y="4490842"/>
            <a:ext cx="3233616" cy="2158087"/>
          </a:xfrm>
          <a:prstGeom prst="rect">
            <a:avLst/>
          </a:prstGeom>
        </p:spPr>
      </p:pic>
    </p:spTree>
    <p:extLst>
      <p:ext uri="{BB962C8B-B14F-4D97-AF65-F5344CB8AC3E}">
        <p14:creationId xmlns:p14="http://schemas.microsoft.com/office/powerpoint/2010/main" val="1714165120"/>
      </p:ext>
    </p:extLst>
  </p:cSld>
  <p:clrMapOvr>
    <a:masterClrMapping/>
  </p:clrMapOvr>
  <mc:AlternateContent xmlns:mc="http://schemas.openxmlformats.org/markup-compatibility/2006" xmlns:p14="http://schemas.microsoft.com/office/powerpoint/2010/main">
    <mc:Choice Requires="p14">
      <p:transition spd="slow" p14:dur="4000">
        <p14:vortex dir="u"/>
      </p:transition>
    </mc:Choice>
    <mc:Fallback xmlns="">
      <p:transition xmlns:p14="http://schemas.microsoft.com/office/powerpoint/2010/main" spd="slow">
        <p:fade/>
      </p:transition>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80">
                                          <p:stCondLst>
                                            <p:cond delay="0"/>
                                          </p:stCondLst>
                                        </p:cTn>
                                        <p:tgtEl>
                                          <p:spTgt spid="2"/>
                                        </p:tgtEl>
                                      </p:cBhvr>
                                    </p:animEffect>
                                    <p:anim calcmode="lin" valueType="num">
                                      <p:cBhvr>
                                        <p:cTn id="8" dur="1822" tmFilter="0,0; 0.14,0.36; 0.43,0.73; 0.71,0.91; 1.0,1.0">
                                          <p:stCondLst>
                                            <p:cond delay="0"/>
                                          </p:stCondLst>
                                        </p:cTn>
                                        <p:tgtEl>
                                          <p:spTgt spid="2"/>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2"/>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2"/>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2"/>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2"/>
                                        </p:tgtEl>
                                        <p:attrNameLst>
                                          <p:attrName>ppt_y</p:attrName>
                                        </p:attrNameLst>
                                      </p:cBhvr>
                                      <p:tavLst>
                                        <p:tav tm="0" fmla="#ppt_y-sin(pi*$)/81">
                                          <p:val>
                                            <p:fltVal val="0"/>
                                          </p:val>
                                        </p:tav>
                                        <p:tav tm="100000">
                                          <p:val>
                                            <p:fltVal val="1"/>
                                          </p:val>
                                        </p:tav>
                                      </p:tavLst>
                                    </p:anim>
                                    <p:animScale>
                                      <p:cBhvr>
                                        <p:cTn id="13" dur="26">
                                          <p:stCondLst>
                                            <p:cond delay="650"/>
                                          </p:stCondLst>
                                        </p:cTn>
                                        <p:tgtEl>
                                          <p:spTgt spid="2"/>
                                        </p:tgtEl>
                                      </p:cBhvr>
                                      <p:to x="100000" y="60000"/>
                                    </p:animScale>
                                    <p:animScale>
                                      <p:cBhvr>
                                        <p:cTn id="14" dur="166" decel="50000">
                                          <p:stCondLst>
                                            <p:cond delay="676"/>
                                          </p:stCondLst>
                                        </p:cTn>
                                        <p:tgtEl>
                                          <p:spTgt spid="2"/>
                                        </p:tgtEl>
                                      </p:cBhvr>
                                      <p:to x="100000" y="100000"/>
                                    </p:animScale>
                                    <p:animScale>
                                      <p:cBhvr>
                                        <p:cTn id="15" dur="26">
                                          <p:stCondLst>
                                            <p:cond delay="1312"/>
                                          </p:stCondLst>
                                        </p:cTn>
                                        <p:tgtEl>
                                          <p:spTgt spid="2"/>
                                        </p:tgtEl>
                                      </p:cBhvr>
                                      <p:to x="100000" y="80000"/>
                                    </p:animScale>
                                    <p:animScale>
                                      <p:cBhvr>
                                        <p:cTn id="16" dur="166" decel="50000">
                                          <p:stCondLst>
                                            <p:cond delay="1338"/>
                                          </p:stCondLst>
                                        </p:cTn>
                                        <p:tgtEl>
                                          <p:spTgt spid="2"/>
                                        </p:tgtEl>
                                      </p:cBhvr>
                                      <p:to x="100000" y="100000"/>
                                    </p:animScale>
                                    <p:animScale>
                                      <p:cBhvr>
                                        <p:cTn id="17" dur="26">
                                          <p:stCondLst>
                                            <p:cond delay="1642"/>
                                          </p:stCondLst>
                                        </p:cTn>
                                        <p:tgtEl>
                                          <p:spTgt spid="2"/>
                                        </p:tgtEl>
                                      </p:cBhvr>
                                      <p:to x="100000" y="90000"/>
                                    </p:animScale>
                                    <p:animScale>
                                      <p:cBhvr>
                                        <p:cTn id="18" dur="166" decel="50000">
                                          <p:stCondLst>
                                            <p:cond delay="1668"/>
                                          </p:stCondLst>
                                        </p:cTn>
                                        <p:tgtEl>
                                          <p:spTgt spid="2"/>
                                        </p:tgtEl>
                                      </p:cBhvr>
                                      <p:to x="100000" y="100000"/>
                                    </p:animScale>
                                    <p:animScale>
                                      <p:cBhvr>
                                        <p:cTn id="19" dur="26">
                                          <p:stCondLst>
                                            <p:cond delay="1808"/>
                                          </p:stCondLst>
                                        </p:cTn>
                                        <p:tgtEl>
                                          <p:spTgt spid="2"/>
                                        </p:tgtEl>
                                      </p:cBhvr>
                                      <p:to x="100000" y="95000"/>
                                    </p:animScale>
                                    <p:animScale>
                                      <p:cBhvr>
                                        <p:cTn id="20" dur="166" decel="50000">
                                          <p:stCondLst>
                                            <p:cond delay="1834"/>
                                          </p:stCondLst>
                                        </p:cTn>
                                        <p:tgtEl>
                                          <p:spTgt spid="2"/>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15" presetClass="entr" presetSubtype="0" fill="hold" nodeType="clickEffect">
                                  <p:stCondLst>
                                    <p:cond delay="0"/>
                                  </p:stCondLst>
                                  <p:childTnLst>
                                    <p:set>
                                      <p:cBhvr>
                                        <p:cTn id="24" dur="1" fill="hold">
                                          <p:stCondLst>
                                            <p:cond delay="0"/>
                                          </p:stCondLst>
                                        </p:cTn>
                                        <p:tgtEl>
                                          <p:spTgt spid="3">
                                            <p:txEl>
                                              <p:pRg st="0" end="0"/>
                                            </p:txEl>
                                          </p:spTgt>
                                        </p:tgtEl>
                                        <p:attrNameLst>
                                          <p:attrName>style.visibility</p:attrName>
                                        </p:attrNameLst>
                                      </p:cBhvr>
                                      <p:to>
                                        <p:strVal val="visible"/>
                                      </p:to>
                                    </p:set>
                                    <p:anim calcmode="lin" valueType="num">
                                      <p:cBhvr>
                                        <p:cTn id="25" dur="1000" fill="hold"/>
                                        <p:tgtEl>
                                          <p:spTgt spid="3">
                                            <p:txEl>
                                              <p:pRg st="0" end="0"/>
                                            </p:txEl>
                                          </p:spTgt>
                                        </p:tgtEl>
                                        <p:attrNameLst>
                                          <p:attrName>ppt_w</p:attrName>
                                        </p:attrNameLst>
                                      </p:cBhvr>
                                      <p:tavLst>
                                        <p:tav tm="0">
                                          <p:val>
                                            <p:fltVal val="0"/>
                                          </p:val>
                                        </p:tav>
                                        <p:tav tm="100000">
                                          <p:val>
                                            <p:strVal val="#ppt_w"/>
                                          </p:val>
                                        </p:tav>
                                      </p:tavLst>
                                    </p:anim>
                                    <p:anim calcmode="lin" valueType="num">
                                      <p:cBhvr>
                                        <p:cTn id="26" dur="1000" fill="hold"/>
                                        <p:tgtEl>
                                          <p:spTgt spid="3">
                                            <p:txEl>
                                              <p:pRg st="0" end="0"/>
                                            </p:txEl>
                                          </p:spTgt>
                                        </p:tgtEl>
                                        <p:attrNameLst>
                                          <p:attrName>ppt_h</p:attrName>
                                        </p:attrNameLst>
                                      </p:cBhvr>
                                      <p:tavLst>
                                        <p:tav tm="0">
                                          <p:val>
                                            <p:fltVal val="0"/>
                                          </p:val>
                                        </p:tav>
                                        <p:tav tm="100000">
                                          <p:val>
                                            <p:strVal val="#ppt_h"/>
                                          </p:val>
                                        </p:tav>
                                      </p:tavLst>
                                    </p:anim>
                                    <p:anim calcmode="lin" valueType="num">
                                      <p:cBhvr>
                                        <p:cTn id="27" dur="1000" fill="hold"/>
                                        <p:tgtEl>
                                          <p:spTgt spid="3">
                                            <p:txEl>
                                              <p:pRg st="0" end="0"/>
                                            </p:txEl>
                                          </p:spTgt>
                                        </p:tgtEl>
                                        <p:attrNameLst>
                                          <p:attrName>ppt_x</p:attrName>
                                        </p:attrNameLst>
                                      </p:cBhvr>
                                      <p:tavLst>
                                        <p:tav tm="0" fmla="#ppt_x+(cos(-2*pi*(1-$))*-#ppt_x-sin(-2*pi*(1-$))*(1-#ppt_y))*(1-$)">
                                          <p:val>
                                            <p:fltVal val="0"/>
                                          </p:val>
                                        </p:tav>
                                        <p:tav tm="100000">
                                          <p:val>
                                            <p:fltVal val="1"/>
                                          </p:val>
                                        </p:tav>
                                      </p:tavLst>
                                    </p:anim>
                                    <p:anim calcmode="lin" valueType="num">
                                      <p:cBhvr>
                                        <p:cTn id="28" dur="1000" fill="hold"/>
                                        <p:tgtEl>
                                          <p:spTgt spid="3">
                                            <p:txEl>
                                              <p:pRg st="0" end="0"/>
                                            </p:txEl>
                                          </p:spTgt>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29" fill="hold">
                      <p:stCondLst>
                        <p:cond delay="indefinite"/>
                      </p:stCondLst>
                      <p:childTnLst>
                        <p:par>
                          <p:cTn id="30" fill="hold">
                            <p:stCondLst>
                              <p:cond delay="0"/>
                            </p:stCondLst>
                            <p:childTnLst>
                              <p:par>
                                <p:cTn id="31" presetID="26" presetClass="entr" presetSubtype="0" fill="hold" nodeType="clickEffect">
                                  <p:stCondLst>
                                    <p:cond delay="0"/>
                                  </p:stCondLst>
                                  <p:childTnLst>
                                    <p:set>
                                      <p:cBhvr>
                                        <p:cTn id="32" dur="1" fill="hold">
                                          <p:stCondLst>
                                            <p:cond delay="0"/>
                                          </p:stCondLst>
                                        </p:cTn>
                                        <p:tgtEl>
                                          <p:spTgt spid="5"/>
                                        </p:tgtEl>
                                        <p:attrNameLst>
                                          <p:attrName>style.visibility</p:attrName>
                                        </p:attrNameLst>
                                      </p:cBhvr>
                                      <p:to>
                                        <p:strVal val="visible"/>
                                      </p:to>
                                    </p:set>
                                    <p:animEffect transition="in" filter="wipe(down)">
                                      <p:cBhvr>
                                        <p:cTn id="33" dur="580">
                                          <p:stCondLst>
                                            <p:cond delay="0"/>
                                          </p:stCondLst>
                                        </p:cTn>
                                        <p:tgtEl>
                                          <p:spTgt spid="5"/>
                                        </p:tgtEl>
                                      </p:cBhvr>
                                    </p:animEffect>
                                    <p:anim calcmode="lin" valueType="num">
                                      <p:cBhvr>
                                        <p:cTn id="34" dur="1822"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35" dur="664" tmFilter="0.0,0.0; 0.25,0.07; 0.50,0.2; 0.75,0.467; 1.0,1.0">
                                          <p:stCondLst>
                                            <p:cond delay="0"/>
                                          </p:stCondLst>
                                        </p:cTn>
                                        <p:tgtEl>
                                          <p:spTgt spid="5"/>
                                        </p:tgtEl>
                                        <p:attrNameLst>
                                          <p:attrName>ppt_y</p:attrName>
                                        </p:attrNameLst>
                                      </p:cBhvr>
                                      <p:tavLst>
                                        <p:tav tm="0" fmla="#ppt_y-sin(pi*$)/3">
                                          <p:val>
                                            <p:fltVal val="0.5"/>
                                          </p:val>
                                        </p:tav>
                                        <p:tav tm="100000">
                                          <p:val>
                                            <p:fltVal val="1"/>
                                          </p:val>
                                        </p:tav>
                                      </p:tavLst>
                                    </p:anim>
                                    <p:anim calcmode="lin" valueType="num">
                                      <p:cBhvr>
                                        <p:cTn id="36" dur="664" tmFilter="0, 0; 0.125,0.2665; 0.25,0.4; 0.375,0.465; 0.5,0.5;  0.625,0.535; 0.75,0.6; 0.875,0.7335; 1,1">
                                          <p:stCondLst>
                                            <p:cond delay="664"/>
                                          </p:stCondLst>
                                        </p:cTn>
                                        <p:tgtEl>
                                          <p:spTgt spid="5"/>
                                        </p:tgtEl>
                                        <p:attrNameLst>
                                          <p:attrName>ppt_y</p:attrName>
                                        </p:attrNameLst>
                                      </p:cBhvr>
                                      <p:tavLst>
                                        <p:tav tm="0" fmla="#ppt_y-sin(pi*$)/9">
                                          <p:val>
                                            <p:fltVal val="0"/>
                                          </p:val>
                                        </p:tav>
                                        <p:tav tm="100000">
                                          <p:val>
                                            <p:fltVal val="1"/>
                                          </p:val>
                                        </p:tav>
                                      </p:tavLst>
                                    </p:anim>
                                    <p:anim calcmode="lin" valueType="num">
                                      <p:cBhvr>
                                        <p:cTn id="37" dur="332" tmFilter="0, 0; 0.125,0.2665; 0.25,0.4; 0.375,0.465; 0.5,0.5;  0.625,0.535; 0.75,0.6; 0.875,0.7335; 1,1">
                                          <p:stCondLst>
                                            <p:cond delay="1324"/>
                                          </p:stCondLst>
                                        </p:cTn>
                                        <p:tgtEl>
                                          <p:spTgt spid="5"/>
                                        </p:tgtEl>
                                        <p:attrNameLst>
                                          <p:attrName>ppt_y</p:attrName>
                                        </p:attrNameLst>
                                      </p:cBhvr>
                                      <p:tavLst>
                                        <p:tav tm="0" fmla="#ppt_y-sin(pi*$)/27">
                                          <p:val>
                                            <p:fltVal val="0"/>
                                          </p:val>
                                        </p:tav>
                                        <p:tav tm="100000">
                                          <p:val>
                                            <p:fltVal val="1"/>
                                          </p:val>
                                        </p:tav>
                                      </p:tavLst>
                                    </p:anim>
                                    <p:anim calcmode="lin" valueType="num">
                                      <p:cBhvr>
                                        <p:cTn id="38" dur="164" tmFilter="0, 0; 0.125,0.2665; 0.25,0.4; 0.375,0.465; 0.5,0.5;  0.625,0.535; 0.75,0.6; 0.875,0.7335; 1,1">
                                          <p:stCondLst>
                                            <p:cond delay="1656"/>
                                          </p:stCondLst>
                                        </p:cTn>
                                        <p:tgtEl>
                                          <p:spTgt spid="5"/>
                                        </p:tgtEl>
                                        <p:attrNameLst>
                                          <p:attrName>ppt_y</p:attrName>
                                        </p:attrNameLst>
                                      </p:cBhvr>
                                      <p:tavLst>
                                        <p:tav tm="0" fmla="#ppt_y-sin(pi*$)/81">
                                          <p:val>
                                            <p:fltVal val="0"/>
                                          </p:val>
                                        </p:tav>
                                        <p:tav tm="100000">
                                          <p:val>
                                            <p:fltVal val="1"/>
                                          </p:val>
                                        </p:tav>
                                      </p:tavLst>
                                    </p:anim>
                                    <p:animScale>
                                      <p:cBhvr>
                                        <p:cTn id="39" dur="26">
                                          <p:stCondLst>
                                            <p:cond delay="650"/>
                                          </p:stCondLst>
                                        </p:cTn>
                                        <p:tgtEl>
                                          <p:spTgt spid="5"/>
                                        </p:tgtEl>
                                      </p:cBhvr>
                                      <p:to x="100000" y="60000"/>
                                    </p:animScale>
                                    <p:animScale>
                                      <p:cBhvr>
                                        <p:cTn id="40" dur="166" decel="50000">
                                          <p:stCondLst>
                                            <p:cond delay="676"/>
                                          </p:stCondLst>
                                        </p:cTn>
                                        <p:tgtEl>
                                          <p:spTgt spid="5"/>
                                        </p:tgtEl>
                                      </p:cBhvr>
                                      <p:to x="100000" y="100000"/>
                                    </p:animScale>
                                    <p:animScale>
                                      <p:cBhvr>
                                        <p:cTn id="41" dur="26">
                                          <p:stCondLst>
                                            <p:cond delay="1312"/>
                                          </p:stCondLst>
                                        </p:cTn>
                                        <p:tgtEl>
                                          <p:spTgt spid="5"/>
                                        </p:tgtEl>
                                      </p:cBhvr>
                                      <p:to x="100000" y="80000"/>
                                    </p:animScale>
                                    <p:animScale>
                                      <p:cBhvr>
                                        <p:cTn id="42" dur="166" decel="50000">
                                          <p:stCondLst>
                                            <p:cond delay="1338"/>
                                          </p:stCondLst>
                                        </p:cTn>
                                        <p:tgtEl>
                                          <p:spTgt spid="5"/>
                                        </p:tgtEl>
                                      </p:cBhvr>
                                      <p:to x="100000" y="100000"/>
                                    </p:animScale>
                                    <p:animScale>
                                      <p:cBhvr>
                                        <p:cTn id="43" dur="26">
                                          <p:stCondLst>
                                            <p:cond delay="1642"/>
                                          </p:stCondLst>
                                        </p:cTn>
                                        <p:tgtEl>
                                          <p:spTgt spid="5"/>
                                        </p:tgtEl>
                                      </p:cBhvr>
                                      <p:to x="100000" y="90000"/>
                                    </p:animScale>
                                    <p:animScale>
                                      <p:cBhvr>
                                        <p:cTn id="44" dur="166" decel="50000">
                                          <p:stCondLst>
                                            <p:cond delay="1668"/>
                                          </p:stCondLst>
                                        </p:cTn>
                                        <p:tgtEl>
                                          <p:spTgt spid="5"/>
                                        </p:tgtEl>
                                      </p:cBhvr>
                                      <p:to x="100000" y="100000"/>
                                    </p:animScale>
                                    <p:animScale>
                                      <p:cBhvr>
                                        <p:cTn id="45" dur="26">
                                          <p:stCondLst>
                                            <p:cond delay="1808"/>
                                          </p:stCondLst>
                                        </p:cTn>
                                        <p:tgtEl>
                                          <p:spTgt spid="5"/>
                                        </p:tgtEl>
                                      </p:cBhvr>
                                      <p:to x="100000" y="95000"/>
                                    </p:animScale>
                                    <p:animScale>
                                      <p:cBhvr>
                                        <p:cTn id="46" dur="166" decel="50000">
                                          <p:stCondLst>
                                            <p:cond delay="1834"/>
                                          </p:stCondLst>
                                        </p:cTn>
                                        <p:tgtEl>
                                          <p:spTgt spid="5"/>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1124" y="1548664"/>
            <a:ext cx="3575916" cy="1194536"/>
          </a:xfrm>
        </p:spPr>
        <p:txBody>
          <a:bodyPr>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r>
              <a:rPr lang="en-US" sz="3600" b="1" dirty="0" smtClean="0">
                <a:ln/>
                <a:solidFill>
                  <a:schemeClr val="accent3"/>
                </a:solidFill>
              </a:rPr>
              <a:t>Diet and Foraging</a:t>
            </a:r>
            <a:endParaRPr lang="en-US" sz="3600" b="1" dirty="0">
              <a:ln/>
              <a:solidFill>
                <a:schemeClr val="accent3"/>
              </a:solidFill>
            </a:endParaRPr>
          </a:p>
        </p:txBody>
      </p:sp>
      <p:sp>
        <p:nvSpPr>
          <p:cNvPr id="3" name="Content Placeholder 2"/>
          <p:cNvSpPr>
            <a:spLocks noGrp="1"/>
          </p:cNvSpPr>
          <p:nvPr>
            <p:ph idx="1"/>
          </p:nvPr>
        </p:nvSpPr>
        <p:spPr>
          <a:xfrm>
            <a:off x="4354072" y="996463"/>
            <a:ext cx="4488232" cy="5251938"/>
          </a:xfrm>
        </p:spPr>
        <p:txBody>
          <a:bodyPr>
            <a:normAutofit/>
          </a:bodyPr>
          <a:lstStyle/>
          <a:p>
            <a:pPr marL="0" indent="0">
              <a:buNone/>
            </a:pPr>
            <a:r>
              <a:rPr lang="en-US" sz="3600" dirty="0" smtClean="0">
                <a:solidFill>
                  <a:srgbClr val="FF4564"/>
                </a:solidFill>
                <a:latin typeface="Herculanum"/>
                <a:cs typeface="Herculanum"/>
              </a:rPr>
              <a:t>FORAGING:</a:t>
            </a:r>
          </a:p>
          <a:p>
            <a:pPr marL="0" indent="0">
              <a:buNone/>
            </a:pPr>
            <a:r>
              <a:rPr lang="en-US" sz="1600" dirty="0" smtClean="0">
                <a:solidFill>
                  <a:srgbClr val="FFFFFF"/>
                </a:solidFill>
                <a:cs typeface="Herculanum"/>
              </a:rPr>
              <a:t>Maui’s Dolphin often use echolocation to find their prey. They send out high frequency ‘clicks</a:t>
            </a:r>
            <a:r>
              <a:rPr lang="en-US" sz="1600" dirty="0">
                <a:solidFill>
                  <a:srgbClr val="FFFFFF"/>
                </a:solidFill>
                <a:cs typeface="Herculanum"/>
              </a:rPr>
              <a:t>’ that bounce off surrounding objects and </a:t>
            </a:r>
            <a:r>
              <a:rPr lang="en-US" sz="1600" dirty="0" smtClean="0">
                <a:solidFill>
                  <a:srgbClr val="FFFFFF"/>
                </a:solidFill>
                <a:cs typeface="Herculanum"/>
              </a:rPr>
              <a:t>fish, giving them a detailed picture of their surroundings.  They also spend much of their time making dives to find fish on the sea floor. They also find fish in mid-water and at times feed near the surface. </a:t>
            </a:r>
          </a:p>
          <a:p>
            <a:pPr marL="0" indent="0">
              <a:buNone/>
            </a:pPr>
            <a:endParaRPr lang="en-US" sz="1600" dirty="0" smtClean="0">
              <a:solidFill>
                <a:srgbClr val="FFFFFF"/>
              </a:solidFill>
              <a:cs typeface="Herculanum"/>
            </a:endParaRPr>
          </a:p>
          <a:p>
            <a:pPr marL="0" indent="0">
              <a:buNone/>
            </a:pPr>
            <a:endParaRPr lang="en-US" sz="1600" dirty="0">
              <a:solidFill>
                <a:srgbClr val="FFFFFF"/>
              </a:solidFill>
              <a:cs typeface="Herculanum"/>
            </a:endParaRPr>
          </a:p>
        </p:txBody>
      </p:sp>
      <p:sp>
        <p:nvSpPr>
          <p:cNvPr id="4" name="Text Placeholder 3"/>
          <p:cNvSpPr>
            <a:spLocks noGrp="1"/>
          </p:cNvSpPr>
          <p:nvPr>
            <p:ph type="body" sz="half" idx="2"/>
          </p:nvPr>
        </p:nvSpPr>
        <p:spPr>
          <a:xfrm>
            <a:off x="461124" y="2743200"/>
            <a:ext cx="3523162" cy="3276601"/>
          </a:xfrm>
        </p:spPr>
        <p:txBody>
          <a:bodyPr>
            <a:normAutofit/>
          </a:bodyPr>
          <a:lstStyle/>
          <a:p>
            <a:pPr algn="l"/>
            <a:r>
              <a:rPr lang="en-US" sz="2400" dirty="0" smtClean="0">
                <a:solidFill>
                  <a:srgbClr val="FFFFFF"/>
                </a:solidFill>
                <a:latin typeface="Herculanum"/>
                <a:cs typeface="Herculanum"/>
              </a:rPr>
              <a:t>DIET:</a:t>
            </a:r>
          </a:p>
          <a:p>
            <a:pPr algn="l"/>
            <a:r>
              <a:rPr lang="en-US" dirty="0" smtClean="0">
                <a:solidFill>
                  <a:srgbClr val="FFFFFF"/>
                </a:solidFill>
                <a:cs typeface="Herculanum"/>
              </a:rPr>
              <a:t>Maui’s dolphin has a diet of:</a:t>
            </a:r>
          </a:p>
          <a:p>
            <a:pPr marL="285750" indent="-285750" algn="l">
              <a:buFont typeface="Wingdings" charset="2"/>
              <a:buChar char="§"/>
            </a:pPr>
            <a:r>
              <a:rPr lang="en-US" dirty="0" smtClean="0">
                <a:solidFill>
                  <a:srgbClr val="FFFFFF"/>
                </a:solidFill>
                <a:cs typeface="Herculanum"/>
              </a:rPr>
              <a:t>Fish</a:t>
            </a:r>
          </a:p>
          <a:p>
            <a:pPr marL="285750" indent="-285750" algn="l">
              <a:buFont typeface="Wingdings" charset="2"/>
              <a:buChar char="§"/>
            </a:pPr>
            <a:r>
              <a:rPr lang="en-US" dirty="0" smtClean="0">
                <a:solidFill>
                  <a:srgbClr val="FFFFFF"/>
                </a:solidFill>
                <a:cs typeface="Herculanum"/>
              </a:rPr>
              <a:t>Squid</a:t>
            </a:r>
          </a:p>
          <a:p>
            <a:pPr algn="l"/>
            <a:r>
              <a:rPr lang="en-US" dirty="0" smtClean="0">
                <a:solidFill>
                  <a:srgbClr val="FFFFFF"/>
                </a:solidFill>
                <a:cs typeface="Herculanum"/>
              </a:rPr>
              <a:t>They also eat ocean floor dwelling species such as :</a:t>
            </a:r>
          </a:p>
          <a:p>
            <a:pPr marL="285750" indent="-285750" algn="l">
              <a:buFont typeface="Arial"/>
              <a:buChar char="•"/>
            </a:pPr>
            <a:r>
              <a:rPr lang="en-US" dirty="0" smtClean="0">
                <a:solidFill>
                  <a:srgbClr val="FFFFFF"/>
                </a:solidFill>
                <a:cs typeface="Herculanum"/>
              </a:rPr>
              <a:t>Flatfish</a:t>
            </a:r>
          </a:p>
          <a:p>
            <a:pPr marL="285750" indent="-285750" algn="l">
              <a:buFont typeface="Arial"/>
              <a:buChar char="•"/>
            </a:pPr>
            <a:r>
              <a:rPr lang="en-US" dirty="0" smtClean="0">
                <a:solidFill>
                  <a:srgbClr val="FFFFFF"/>
                </a:solidFill>
                <a:cs typeface="Herculanum"/>
              </a:rPr>
              <a:t>Cod</a:t>
            </a:r>
          </a:p>
          <a:p>
            <a:pPr algn="l"/>
            <a:endParaRPr lang="en-US" dirty="0" smtClean="0">
              <a:cs typeface="Herculanum"/>
            </a:endParaRPr>
          </a:p>
          <a:p>
            <a:pPr marL="285750" indent="-285750" algn="l">
              <a:buFont typeface="Wingdings" charset="2"/>
              <a:buChar char="§"/>
            </a:pPr>
            <a:endParaRPr lang="en-US" dirty="0" smtClean="0">
              <a:cs typeface="Herculanum"/>
            </a:endParaRPr>
          </a:p>
          <a:p>
            <a:pPr algn="l"/>
            <a:endParaRPr lang="en-US" sz="1400" dirty="0">
              <a:cs typeface="Herculanum"/>
            </a:endParaRPr>
          </a:p>
        </p:txBody>
      </p:sp>
      <p:pic>
        <p:nvPicPr>
          <p:cNvPr id="5" name="Picture 4" descr="maui2_363822.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011615" y="3917784"/>
            <a:ext cx="2330937" cy="2499623"/>
          </a:xfrm>
          <a:prstGeom prst="rect">
            <a:avLst/>
          </a:prstGeom>
        </p:spPr>
      </p:pic>
    </p:spTree>
    <p:extLst>
      <p:ext uri="{BB962C8B-B14F-4D97-AF65-F5344CB8AC3E}">
        <p14:creationId xmlns:p14="http://schemas.microsoft.com/office/powerpoint/2010/main" val="1770627903"/>
      </p:ext>
    </p:extLst>
  </p:cSld>
  <p:clrMapOvr>
    <a:masterClrMapping/>
  </p:clrMapOvr>
  <mc:AlternateContent xmlns:mc="http://schemas.openxmlformats.org/markup-compatibility/2006" xmlns:p14="http://schemas.microsoft.com/office/powerpoint/2010/main">
    <mc:Choice Requires="p14">
      <p:transition spd="slow" p14:dur="4000">
        <p14:vortex dir="r"/>
      </p:transition>
    </mc:Choice>
    <mc:Fallback xmlns="">
      <p:transition xmlns:p14="http://schemas.microsoft.com/office/powerpoint/2010/main" spd="slow">
        <p:fade/>
      </p:transition>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
                                        </p:tgtEl>
                                        <p:attrNameLst>
                                          <p:attrName>ppt_y</p:attrName>
                                        </p:attrNameLst>
                                      </p:cBhvr>
                                      <p:tavLst>
                                        <p:tav tm="0">
                                          <p:val>
                                            <p:strVal val="#ppt_y"/>
                                          </p:val>
                                        </p:tav>
                                        <p:tav tm="100000">
                                          <p:val>
                                            <p:strVal val="#ppt_y"/>
                                          </p:val>
                                        </p:tav>
                                      </p:tavLst>
                                    </p:anim>
                                    <p:anim calcmode="lin" valueType="num">
                                      <p:cBhvr>
                                        <p:cTn id="9"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
                                        </p:tgtEl>
                                      </p:cBhvr>
                                    </p:animEffect>
                                  </p:childTnLst>
                                </p:cTn>
                              </p:par>
                            </p:childTnLst>
                          </p:cTn>
                        </p:par>
                      </p:childTnLst>
                    </p:cTn>
                  </p:par>
                  <p:par>
                    <p:cTn id="12" fill="hold">
                      <p:stCondLst>
                        <p:cond delay="indefinite"/>
                      </p:stCondLst>
                      <p:childTnLst>
                        <p:par>
                          <p:cTn id="13" fill="hold">
                            <p:stCondLst>
                              <p:cond delay="0"/>
                            </p:stCondLst>
                            <p:childTnLst>
                              <p:par>
                                <p:cTn id="14" presetID="56" presetClass="entr" presetSubtype="0" fill="hold" nodeType="clickEffect">
                                  <p:stCondLst>
                                    <p:cond delay="0"/>
                                  </p:stCondLst>
                                  <p:iterate type="lt">
                                    <p:tmPct val="10000"/>
                                  </p:iterate>
                                  <p:childTnLst>
                                    <p:set>
                                      <p:cBhvr>
                                        <p:cTn id="15" dur="1" fill="hold">
                                          <p:stCondLst>
                                            <p:cond delay="0"/>
                                          </p:stCondLst>
                                        </p:cTn>
                                        <p:tgtEl>
                                          <p:spTgt spid="4">
                                            <p:txEl>
                                              <p:pRg st="0" end="0"/>
                                            </p:txEl>
                                          </p:spTgt>
                                        </p:tgtEl>
                                        <p:attrNameLst>
                                          <p:attrName>style.visibility</p:attrName>
                                        </p:attrNameLst>
                                      </p:cBhvr>
                                      <p:to>
                                        <p:strVal val="visible"/>
                                      </p:to>
                                    </p:set>
                                    <p:anim by="(-#ppt_w*2)" calcmode="lin" valueType="num">
                                      <p:cBhvr rctx="PPT">
                                        <p:cTn id="16" dur="500" autoRev="1" fill="hold">
                                          <p:stCondLst>
                                            <p:cond delay="0"/>
                                          </p:stCondLst>
                                        </p:cTn>
                                        <p:tgtEl>
                                          <p:spTgt spid="4">
                                            <p:txEl>
                                              <p:pRg st="0" end="0"/>
                                            </p:txEl>
                                          </p:spTgt>
                                        </p:tgtEl>
                                        <p:attrNameLst>
                                          <p:attrName>ppt_w</p:attrName>
                                        </p:attrNameLst>
                                      </p:cBhvr>
                                    </p:anim>
                                    <p:anim by="(#ppt_w*0.50)" calcmode="lin" valueType="num">
                                      <p:cBhvr>
                                        <p:cTn id="17" dur="500" decel="50000" autoRev="1" fill="hold">
                                          <p:stCondLst>
                                            <p:cond delay="0"/>
                                          </p:stCondLst>
                                        </p:cTn>
                                        <p:tgtEl>
                                          <p:spTgt spid="4">
                                            <p:txEl>
                                              <p:pRg st="0" end="0"/>
                                            </p:txEl>
                                          </p:spTgt>
                                        </p:tgtEl>
                                        <p:attrNameLst>
                                          <p:attrName>ppt_x</p:attrName>
                                        </p:attrNameLst>
                                      </p:cBhvr>
                                    </p:anim>
                                    <p:anim from="(-#ppt_h/2)" to="(#ppt_y)" calcmode="lin" valueType="num">
                                      <p:cBhvr>
                                        <p:cTn id="18" dur="1000" fill="hold">
                                          <p:stCondLst>
                                            <p:cond delay="0"/>
                                          </p:stCondLst>
                                        </p:cTn>
                                        <p:tgtEl>
                                          <p:spTgt spid="4">
                                            <p:txEl>
                                              <p:pRg st="0" end="0"/>
                                            </p:txEl>
                                          </p:spTgt>
                                        </p:tgtEl>
                                        <p:attrNameLst>
                                          <p:attrName>ppt_y</p:attrName>
                                        </p:attrNameLst>
                                      </p:cBhvr>
                                    </p:anim>
                                    <p:animRot by="21600000">
                                      <p:cBhvr>
                                        <p:cTn id="19" dur="1000" fill="hold">
                                          <p:stCondLst>
                                            <p:cond delay="0"/>
                                          </p:stCondLst>
                                        </p:cTn>
                                        <p:tgtEl>
                                          <p:spTgt spid="4">
                                            <p:txEl>
                                              <p:pRg st="0" end="0"/>
                                            </p:txEl>
                                          </p:spTgt>
                                        </p:tgtEl>
                                        <p:attrNameLst>
                                          <p:attrName>r</p:attrName>
                                        </p:attrNameLst>
                                      </p:cBhvr>
                                    </p:animRot>
                                  </p:childTnLst>
                                </p:cTn>
                              </p:par>
                            </p:childTnLst>
                          </p:cTn>
                        </p:par>
                      </p:childTnLst>
                    </p:cTn>
                  </p:par>
                  <p:par>
                    <p:cTn id="20" fill="hold">
                      <p:stCondLst>
                        <p:cond delay="indefinite"/>
                      </p:stCondLst>
                      <p:childTnLst>
                        <p:par>
                          <p:cTn id="21" fill="hold">
                            <p:stCondLst>
                              <p:cond delay="0"/>
                            </p:stCondLst>
                            <p:childTnLst>
                              <p:par>
                                <p:cTn id="22" presetID="5" presetClass="entr" presetSubtype="10" fill="hold" nodeType="clickEffect">
                                  <p:stCondLst>
                                    <p:cond delay="0"/>
                                  </p:stCondLst>
                                  <p:childTnLst>
                                    <p:set>
                                      <p:cBhvr>
                                        <p:cTn id="23" dur="1" fill="hold">
                                          <p:stCondLst>
                                            <p:cond delay="0"/>
                                          </p:stCondLst>
                                        </p:cTn>
                                        <p:tgtEl>
                                          <p:spTgt spid="4">
                                            <p:txEl>
                                              <p:pRg st="1" end="1"/>
                                            </p:txEl>
                                          </p:spTgt>
                                        </p:tgtEl>
                                        <p:attrNameLst>
                                          <p:attrName>style.visibility</p:attrName>
                                        </p:attrNameLst>
                                      </p:cBhvr>
                                      <p:to>
                                        <p:strVal val="visible"/>
                                      </p:to>
                                    </p:set>
                                    <p:animEffect transition="in" filter="checkerboard(across)">
                                      <p:cBhvr>
                                        <p:cTn id="24" dur="500"/>
                                        <p:tgtEl>
                                          <p:spTgt spid="4">
                                            <p:txEl>
                                              <p:pRg st="1" end="1"/>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3" presetClass="entr" presetSubtype="10" fill="hold" nodeType="clickEffect">
                                  <p:stCondLst>
                                    <p:cond delay="0"/>
                                  </p:stCondLst>
                                  <p:childTnLst>
                                    <p:set>
                                      <p:cBhvr>
                                        <p:cTn id="28" dur="1" fill="hold">
                                          <p:stCondLst>
                                            <p:cond delay="0"/>
                                          </p:stCondLst>
                                        </p:cTn>
                                        <p:tgtEl>
                                          <p:spTgt spid="4">
                                            <p:txEl>
                                              <p:pRg st="2" end="2"/>
                                            </p:txEl>
                                          </p:spTgt>
                                        </p:tgtEl>
                                        <p:attrNameLst>
                                          <p:attrName>style.visibility</p:attrName>
                                        </p:attrNameLst>
                                      </p:cBhvr>
                                      <p:to>
                                        <p:strVal val="visible"/>
                                      </p:to>
                                    </p:set>
                                    <p:animEffect transition="in" filter="blinds(horizontal)">
                                      <p:cBhvr>
                                        <p:cTn id="29" dur="500"/>
                                        <p:tgtEl>
                                          <p:spTgt spid="4">
                                            <p:txEl>
                                              <p:pRg st="2" end="2"/>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3" presetClass="entr" presetSubtype="10" fill="hold" nodeType="clickEffect">
                                  <p:stCondLst>
                                    <p:cond delay="0"/>
                                  </p:stCondLst>
                                  <p:childTnLst>
                                    <p:set>
                                      <p:cBhvr>
                                        <p:cTn id="33" dur="1" fill="hold">
                                          <p:stCondLst>
                                            <p:cond delay="0"/>
                                          </p:stCondLst>
                                        </p:cTn>
                                        <p:tgtEl>
                                          <p:spTgt spid="4">
                                            <p:txEl>
                                              <p:pRg st="3" end="3"/>
                                            </p:txEl>
                                          </p:spTgt>
                                        </p:tgtEl>
                                        <p:attrNameLst>
                                          <p:attrName>style.visibility</p:attrName>
                                        </p:attrNameLst>
                                      </p:cBhvr>
                                      <p:to>
                                        <p:strVal val="visible"/>
                                      </p:to>
                                    </p:set>
                                    <p:animEffect transition="in" filter="blinds(horizontal)">
                                      <p:cBhvr>
                                        <p:cTn id="34" dur="500"/>
                                        <p:tgtEl>
                                          <p:spTgt spid="4">
                                            <p:txEl>
                                              <p:pRg st="3" end="3"/>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9" presetClass="entr" presetSubtype="0" fill="hold" nodeType="clickEffect">
                                  <p:stCondLst>
                                    <p:cond delay="0"/>
                                  </p:stCondLst>
                                  <p:childTnLst>
                                    <p:set>
                                      <p:cBhvr>
                                        <p:cTn id="38" dur="1" fill="hold">
                                          <p:stCondLst>
                                            <p:cond delay="0"/>
                                          </p:stCondLst>
                                        </p:cTn>
                                        <p:tgtEl>
                                          <p:spTgt spid="4">
                                            <p:txEl>
                                              <p:pRg st="4" end="4"/>
                                            </p:txEl>
                                          </p:spTgt>
                                        </p:tgtEl>
                                        <p:attrNameLst>
                                          <p:attrName>style.visibility</p:attrName>
                                        </p:attrNameLst>
                                      </p:cBhvr>
                                      <p:to>
                                        <p:strVal val="visible"/>
                                      </p:to>
                                    </p:set>
                                    <p:animEffect transition="in" filter="dissolve">
                                      <p:cBhvr>
                                        <p:cTn id="39" dur="500"/>
                                        <p:tgtEl>
                                          <p:spTgt spid="4">
                                            <p:txEl>
                                              <p:pRg st="4" end="4"/>
                                            </p:txEl>
                                          </p:spTgt>
                                        </p:tgtEl>
                                      </p:cBhvr>
                                    </p:animEffect>
                                  </p:childTnLst>
                                </p:cTn>
                              </p:par>
                            </p:childTnLst>
                          </p:cTn>
                        </p:par>
                      </p:childTnLst>
                    </p:cTn>
                  </p:par>
                  <p:par>
                    <p:cTn id="40" fill="hold">
                      <p:stCondLst>
                        <p:cond delay="indefinite"/>
                      </p:stCondLst>
                      <p:childTnLst>
                        <p:par>
                          <p:cTn id="41" fill="hold">
                            <p:stCondLst>
                              <p:cond delay="0"/>
                            </p:stCondLst>
                            <p:childTnLst>
                              <p:par>
                                <p:cTn id="42" presetID="1" presetClass="entr" presetSubtype="0" fill="hold" nodeType="clickEffect">
                                  <p:stCondLst>
                                    <p:cond delay="0"/>
                                  </p:stCondLst>
                                  <p:childTnLst>
                                    <p:set>
                                      <p:cBhvr>
                                        <p:cTn id="43" dur="1" fill="hold">
                                          <p:stCondLst>
                                            <p:cond delay="0"/>
                                          </p:stCondLst>
                                        </p:cTn>
                                        <p:tgtEl>
                                          <p:spTgt spid="4">
                                            <p:txEl>
                                              <p:pRg st="5" end="5"/>
                                            </p:txEl>
                                          </p:spTgt>
                                        </p:tgtEl>
                                        <p:attrNameLst>
                                          <p:attrName>style.visibility</p:attrName>
                                        </p:attrNameLst>
                                      </p:cBhvr>
                                      <p:to>
                                        <p:strVal val="visible"/>
                                      </p:to>
                                    </p:set>
                                  </p:childTnLst>
                                </p:cTn>
                              </p:par>
                            </p:childTnLst>
                          </p:cTn>
                        </p:par>
                      </p:childTnLst>
                    </p:cTn>
                  </p:par>
                  <p:par>
                    <p:cTn id="44" fill="hold">
                      <p:stCondLst>
                        <p:cond delay="indefinite"/>
                      </p:stCondLst>
                      <p:childTnLst>
                        <p:par>
                          <p:cTn id="45" fill="hold">
                            <p:stCondLst>
                              <p:cond delay="0"/>
                            </p:stCondLst>
                            <p:childTnLst>
                              <p:par>
                                <p:cTn id="46" presetID="14" presetClass="entr" presetSubtype="10" fill="hold" nodeType="clickEffect">
                                  <p:stCondLst>
                                    <p:cond delay="0"/>
                                  </p:stCondLst>
                                  <p:childTnLst>
                                    <p:set>
                                      <p:cBhvr>
                                        <p:cTn id="47" dur="1" fill="hold">
                                          <p:stCondLst>
                                            <p:cond delay="0"/>
                                          </p:stCondLst>
                                        </p:cTn>
                                        <p:tgtEl>
                                          <p:spTgt spid="4">
                                            <p:txEl>
                                              <p:pRg st="6" end="6"/>
                                            </p:txEl>
                                          </p:spTgt>
                                        </p:tgtEl>
                                        <p:attrNameLst>
                                          <p:attrName>style.visibility</p:attrName>
                                        </p:attrNameLst>
                                      </p:cBhvr>
                                      <p:to>
                                        <p:strVal val="visible"/>
                                      </p:to>
                                    </p:set>
                                    <p:animEffect transition="in" filter="randombar(horizontal)">
                                      <p:cBhvr>
                                        <p:cTn id="48" dur="500"/>
                                        <p:tgtEl>
                                          <p:spTgt spid="4">
                                            <p:txEl>
                                              <p:pRg st="6" end="6"/>
                                            </p:txEl>
                                          </p:spTgt>
                                        </p:tgtEl>
                                      </p:cBhvr>
                                    </p:animEffect>
                                  </p:childTnLst>
                                </p:cTn>
                              </p:par>
                            </p:childTnLst>
                          </p:cTn>
                        </p:par>
                      </p:childTnLst>
                    </p:cTn>
                  </p:par>
                  <p:par>
                    <p:cTn id="49" fill="hold">
                      <p:stCondLst>
                        <p:cond delay="indefinite"/>
                      </p:stCondLst>
                      <p:childTnLst>
                        <p:par>
                          <p:cTn id="50" fill="hold">
                            <p:stCondLst>
                              <p:cond delay="0"/>
                            </p:stCondLst>
                            <p:childTnLst>
                              <p:par>
                                <p:cTn id="51" presetID="20" presetClass="entr" presetSubtype="0" fill="hold" nodeType="clickEffect">
                                  <p:stCondLst>
                                    <p:cond delay="0"/>
                                  </p:stCondLst>
                                  <p:childTnLst>
                                    <p:set>
                                      <p:cBhvr>
                                        <p:cTn id="52" dur="1" fill="hold">
                                          <p:stCondLst>
                                            <p:cond delay="0"/>
                                          </p:stCondLst>
                                        </p:cTn>
                                        <p:tgtEl>
                                          <p:spTgt spid="3">
                                            <p:txEl>
                                              <p:pRg st="0" end="0"/>
                                            </p:txEl>
                                          </p:spTgt>
                                        </p:tgtEl>
                                        <p:attrNameLst>
                                          <p:attrName>style.visibility</p:attrName>
                                        </p:attrNameLst>
                                      </p:cBhvr>
                                      <p:to>
                                        <p:strVal val="visible"/>
                                      </p:to>
                                    </p:set>
                                    <p:animEffect transition="in" filter="wedge">
                                      <p:cBhvr>
                                        <p:cTn id="53" dur="2000"/>
                                        <p:tgtEl>
                                          <p:spTgt spid="3">
                                            <p:txEl>
                                              <p:pRg st="0" end="0"/>
                                            </p:txEl>
                                          </p:spTgt>
                                        </p:tgtEl>
                                      </p:cBhvr>
                                    </p:animEffect>
                                  </p:childTnLst>
                                </p:cTn>
                              </p:par>
                            </p:childTnLst>
                          </p:cTn>
                        </p:par>
                      </p:childTnLst>
                    </p:cTn>
                  </p:par>
                  <p:par>
                    <p:cTn id="54" fill="hold">
                      <p:stCondLst>
                        <p:cond delay="indefinite"/>
                      </p:stCondLst>
                      <p:childTnLst>
                        <p:par>
                          <p:cTn id="55" fill="hold">
                            <p:stCondLst>
                              <p:cond delay="0"/>
                            </p:stCondLst>
                            <p:childTnLst>
                              <p:par>
                                <p:cTn id="56" presetID="55" presetClass="entr" presetSubtype="0" fill="hold" nodeType="clickEffect">
                                  <p:stCondLst>
                                    <p:cond delay="0"/>
                                  </p:stCondLst>
                                  <p:childTnLst>
                                    <p:set>
                                      <p:cBhvr>
                                        <p:cTn id="57" dur="1" fill="hold">
                                          <p:stCondLst>
                                            <p:cond delay="0"/>
                                          </p:stCondLst>
                                        </p:cTn>
                                        <p:tgtEl>
                                          <p:spTgt spid="3">
                                            <p:txEl>
                                              <p:pRg st="1" end="1"/>
                                            </p:txEl>
                                          </p:spTgt>
                                        </p:tgtEl>
                                        <p:attrNameLst>
                                          <p:attrName>style.visibility</p:attrName>
                                        </p:attrNameLst>
                                      </p:cBhvr>
                                      <p:to>
                                        <p:strVal val="visible"/>
                                      </p:to>
                                    </p:set>
                                    <p:anim calcmode="lin" valueType="num">
                                      <p:cBhvr>
                                        <p:cTn id="58" dur="1000" fill="hold"/>
                                        <p:tgtEl>
                                          <p:spTgt spid="3">
                                            <p:txEl>
                                              <p:pRg st="1" end="1"/>
                                            </p:txEl>
                                          </p:spTgt>
                                        </p:tgtEl>
                                        <p:attrNameLst>
                                          <p:attrName>ppt_w</p:attrName>
                                        </p:attrNameLst>
                                      </p:cBhvr>
                                      <p:tavLst>
                                        <p:tav tm="0">
                                          <p:val>
                                            <p:strVal val="#ppt_w*0.70"/>
                                          </p:val>
                                        </p:tav>
                                        <p:tav tm="100000">
                                          <p:val>
                                            <p:strVal val="#ppt_w"/>
                                          </p:val>
                                        </p:tav>
                                      </p:tavLst>
                                    </p:anim>
                                    <p:anim calcmode="lin" valueType="num">
                                      <p:cBhvr>
                                        <p:cTn id="59" dur="1000" fill="hold"/>
                                        <p:tgtEl>
                                          <p:spTgt spid="3">
                                            <p:txEl>
                                              <p:pRg st="1" end="1"/>
                                            </p:txEl>
                                          </p:spTgt>
                                        </p:tgtEl>
                                        <p:attrNameLst>
                                          <p:attrName>ppt_h</p:attrName>
                                        </p:attrNameLst>
                                      </p:cBhvr>
                                      <p:tavLst>
                                        <p:tav tm="0">
                                          <p:val>
                                            <p:strVal val="#ppt_h"/>
                                          </p:val>
                                        </p:tav>
                                        <p:tav tm="100000">
                                          <p:val>
                                            <p:strVal val="#ppt_h"/>
                                          </p:val>
                                        </p:tav>
                                      </p:tavLst>
                                    </p:anim>
                                    <p:animEffect transition="in" filter="fade">
                                      <p:cBhvr>
                                        <p:cTn id="60" dur="1000"/>
                                        <p:tgtEl>
                                          <p:spTgt spid="3">
                                            <p:txEl>
                                              <p:pRg st="1" end="1"/>
                                            </p:txEl>
                                          </p:spTgt>
                                        </p:tgtEl>
                                      </p:cBhvr>
                                    </p:animEffect>
                                  </p:childTnLst>
                                </p:cTn>
                              </p:par>
                            </p:childTnLst>
                          </p:cTn>
                        </p:par>
                      </p:childTnLst>
                    </p:cTn>
                  </p:par>
                  <p:par>
                    <p:cTn id="61" fill="hold">
                      <p:stCondLst>
                        <p:cond delay="indefinite"/>
                      </p:stCondLst>
                      <p:childTnLst>
                        <p:par>
                          <p:cTn id="62" fill="hold">
                            <p:stCondLst>
                              <p:cond delay="0"/>
                            </p:stCondLst>
                            <p:childTnLst>
                              <p:par>
                                <p:cTn id="63" presetID="3" presetClass="entr" presetSubtype="10" fill="hold" nodeType="clickEffect">
                                  <p:stCondLst>
                                    <p:cond delay="0"/>
                                  </p:stCondLst>
                                  <p:childTnLst>
                                    <p:set>
                                      <p:cBhvr>
                                        <p:cTn id="64" dur="1" fill="hold">
                                          <p:stCondLst>
                                            <p:cond delay="0"/>
                                          </p:stCondLst>
                                        </p:cTn>
                                        <p:tgtEl>
                                          <p:spTgt spid="5"/>
                                        </p:tgtEl>
                                        <p:attrNameLst>
                                          <p:attrName>style.visibility</p:attrName>
                                        </p:attrNameLst>
                                      </p:cBhvr>
                                      <p:to>
                                        <p:strVal val="visible"/>
                                      </p:to>
                                    </p:set>
                                    <p:animEffect transition="in" filter="blinds(horizontal)">
                                      <p:cBhvr>
                                        <p:cTn id="65"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b="1" dirty="0" smtClean="0">
                <a:ln w="19050">
                  <a:solidFill>
                    <a:schemeClr val="tx2">
                      <a:tint val="1000"/>
                    </a:schemeClr>
                  </a:solidFill>
                  <a:prstDash val="solid"/>
                </a:ln>
                <a:solidFill>
                  <a:schemeClr val="accent3"/>
                </a:solidFill>
                <a:effectLst>
                  <a:outerShdw blurRad="50000" dist="50800" dir="7500000" algn="tl">
                    <a:srgbClr val="000000">
                      <a:shade val="5000"/>
                      <a:alpha val="35000"/>
                    </a:srgbClr>
                  </a:outerShdw>
                </a:effectLst>
              </a:rPr>
              <a:t>HABITAT</a:t>
            </a:r>
            <a:endParaRPr lang="en-US" b="1" dirty="0">
              <a:ln w="19050">
                <a:solidFill>
                  <a:schemeClr val="tx2">
                    <a:tint val="1000"/>
                  </a:schemeClr>
                </a:solidFill>
                <a:prstDash val="solid"/>
              </a:ln>
              <a:solidFill>
                <a:schemeClr val="accent3"/>
              </a:solidFill>
              <a:effectLst>
                <a:outerShdw blurRad="50000" dist="50800" dir="7500000" algn="tl">
                  <a:srgbClr val="000000">
                    <a:shade val="5000"/>
                    <a:alpha val="35000"/>
                  </a:srgbClr>
                </a:outerShdw>
              </a:effectLst>
            </a:endParaRPr>
          </a:p>
        </p:txBody>
      </p:sp>
      <p:sp>
        <p:nvSpPr>
          <p:cNvPr id="3" name="Content Placeholder 2"/>
          <p:cNvSpPr>
            <a:spLocks noGrp="1"/>
          </p:cNvSpPr>
          <p:nvPr>
            <p:ph idx="1"/>
          </p:nvPr>
        </p:nvSpPr>
        <p:spPr/>
        <p:txBody>
          <a:bodyPr>
            <a:normAutofit/>
          </a:bodyPr>
          <a:lstStyle/>
          <a:p>
            <a:pPr marL="0" indent="0">
              <a:buNone/>
            </a:pPr>
            <a:r>
              <a:rPr lang="en-US" sz="1600" dirty="0" smtClean="0">
                <a:solidFill>
                  <a:srgbClr val="FFFFFF"/>
                </a:solidFill>
              </a:rPr>
              <a:t>Maui’s Dolphin is found off the west coast of the North Island in New Zealand. They live between </a:t>
            </a:r>
            <a:r>
              <a:rPr lang="en-US" sz="1600" dirty="0" err="1" smtClean="0">
                <a:solidFill>
                  <a:srgbClr val="FFFFFF"/>
                </a:solidFill>
              </a:rPr>
              <a:t>Dargaville</a:t>
            </a:r>
            <a:r>
              <a:rPr lang="en-US" sz="1600" dirty="0" smtClean="0">
                <a:solidFill>
                  <a:srgbClr val="FFFFFF"/>
                </a:solidFill>
              </a:rPr>
              <a:t> and New Plymouth. Maui’s Dolphin live in small pods of 1 to 5 dolphins, 5 nautical miles off the coast. During summer they seem to venture closer to the shore and are mostly seen within 1 nautical mile of the coast. It is thought that individuals remain within the same 60km stretch of coast their whole lives. </a:t>
            </a:r>
          </a:p>
          <a:p>
            <a:pPr marL="0" indent="0">
              <a:buNone/>
            </a:pPr>
            <a:endParaRPr lang="en-US" sz="1600" dirty="0" smtClean="0">
              <a:solidFill>
                <a:srgbClr val="FFFFFF"/>
              </a:solidFill>
            </a:endParaRPr>
          </a:p>
          <a:p>
            <a:pPr marL="0" indent="0">
              <a:buNone/>
            </a:pPr>
            <a:endParaRPr lang="en-US" sz="1600" dirty="0">
              <a:solidFill>
                <a:srgbClr val="FFFFFF"/>
              </a:solidFill>
            </a:endParaRPr>
          </a:p>
        </p:txBody>
      </p:sp>
      <p:pic>
        <p:nvPicPr>
          <p:cNvPr id="4" name="Picture 3" descr="6a00d8341bfcfe53ef010536807604970b-800wi.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28076" y="4638417"/>
            <a:ext cx="3397737" cy="2039828"/>
          </a:xfrm>
          <a:prstGeom prst="rect">
            <a:avLst/>
          </a:prstGeom>
        </p:spPr>
      </p:pic>
      <p:pic>
        <p:nvPicPr>
          <p:cNvPr id="5" name="Picture 4" descr="jumping__300dpi_cropped_12708.jp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861270" y="4796692"/>
            <a:ext cx="2066718" cy="1777727"/>
          </a:xfrm>
          <a:prstGeom prst="rect">
            <a:avLst/>
          </a:prstGeom>
        </p:spPr>
      </p:pic>
    </p:spTree>
    <p:extLst>
      <p:ext uri="{BB962C8B-B14F-4D97-AF65-F5344CB8AC3E}">
        <p14:creationId xmlns:p14="http://schemas.microsoft.com/office/powerpoint/2010/main" val="3093066636"/>
      </p:ext>
    </p:extLst>
  </p:cSld>
  <p:clrMapOvr>
    <a:masterClrMapping/>
  </p:clrMapOvr>
  <p:transition xmlns:p14="http://schemas.microsoft.com/office/powerpoint/2010/main" spd="slow">
    <p:push dir="u"/>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1)">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5" presetClass="entr" presetSubtype="0"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 calcmode="lin" valueType="num">
                                      <p:cBhvr>
                                        <p:cTn id="12" dur="1000" fill="hold"/>
                                        <p:tgtEl>
                                          <p:spTgt spid="3">
                                            <p:txEl>
                                              <p:pRg st="0" end="0"/>
                                            </p:txEl>
                                          </p:spTgt>
                                        </p:tgtEl>
                                        <p:attrNameLst>
                                          <p:attrName>ppt_w</p:attrName>
                                        </p:attrNameLst>
                                      </p:cBhvr>
                                      <p:tavLst>
                                        <p:tav tm="0">
                                          <p:val>
                                            <p:fltVal val="0"/>
                                          </p:val>
                                        </p:tav>
                                        <p:tav tm="100000">
                                          <p:val>
                                            <p:strVal val="#ppt_w"/>
                                          </p:val>
                                        </p:tav>
                                      </p:tavLst>
                                    </p:anim>
                                    <p:anim calcmode="lin" valueType="num">
                                      <p:cBhvr>
                                        <p:cTn id="13" dur="1000" fill="hold"/>
                                        <p:tgtEl>
                                          <p:spTgt spid="3">
                                            <p:txEl>
                                              <p:pRg st="0" end="0"/>
                                            </p:txEl>
                                          </p:spTgt>
                                        </p:tgtEl>
                                        <p:attrNameLst>
                                          <p:attrName>ppt_h</p:attrName>
                                        </p:attrNameLst>
                                      </p:cBhvr>
                                      <p:tavLst>
                                        <p:tav tm="0">
                                          <p:val>
                                            <p:fltVal val="0"/>
                                          </p:val>
                                        </p:tav>
                                        <p:tav tm="100000">
                                          <p:val>
                                            <p:strVal val="#ppt_h"/>
                                          </p:val>
                                        </p:tav>
                                      </p:tavLst>
                                    </p:anim>
                                    <p:anim calcmode="lin" valueType="num">
                                      <p:cBhvr>
                                        <p:cTn id="14" dur="1000" fill="hold"/>
                                        <p:tgtEl>
                                          <p:spTgt spid="3">
                                            <p:txEl>
                                              <p:pRg st="0" end="0"/>
                                            </p:txEl>
                                          </p:spTgt>
                                        </p:tgtEl>
                                        <p:attrNameLst>
                                          <p:attrName>ppt_x</p:attrName>
                                        </p:attrNameLst>
                                      </p:cBhvr>
                                      <p:tavLst>
                                        <p:tav tm="0" fmla="#ppt_x+(cos(-2*pi*(1-$))*-#ppt_x-sin(-2*pi*(1-$))*(1-#ppt_y))*(1-$)">
                                          <p:val>
                                            <p:fltVal val="0"/>
                                          </p:val>
                                        </p:tav>
                                        <p:tav tm="100000">
                                          <p:val>
                                            <p:fltVal val="1"/>
                                          </p:val>
                                        </p:tav>
                                      </p:tavLst>
                                    </p:anim>
                                    <p:anim calcmode="lin" valueType="num">
                                      <p:cBhvr>
                                        <p:cTn id="15" dur="1000" fill="hold"/>
                                        <p:tgtEl>
                                          <p:spTgt spid="3">
                                            <p:txEl>
                                              <p:pRg st="0" end="0"/>
                                            </p:txEl>
                                          </p:spTgt>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6" fill="hold">
                      <p:stCondLst>
                        <p:cond delay="indefinite"/>
                      </p:stCondLst>
                      <p:childTnLst>
                        <p:par>
                          <p:cTn id="17" fill="hold">
                            <p:stCondLst>
                              <p:cond delay="0"/>
                            </p:stCondLst>
                            <p:childTnLst>
                              <p:par>
                                <p:cTn id="18" presetID="35" presetClass="entr" presetSubtype="0" fill="hold" nodeType="click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fade">
                                      <p:cBhvr>
                                        <p:cTn id="20" dur="2000"/>
                                        <p:tgtEl>
                                          <p:spTgt spid="5"/>
                                        </p:tgtEl>
                                      </p:cBhvr>
                                    </p:animEffect>
                                    <p:anim calcmode="lin" valueType="num">
                                      <p:cBhvr>
                                        <p:cTn id="21" dur="2000" fill="hold"/>
                                        <p:tgtEl>
                                          <p:spTgt spid="5"/>
                                        </p:tgtEl>
                                        <p:attrNameLst>
                                          <p:attrName>style.rotation</p:attrName>
                                        </p:attrNameLst>
                                      </p:cBhvr>
                                      <p:tavLst>
                                        <p:tav tm="0">
                                          <p:val>
                                            <p:fltVal val="720"/>
                                          </p:val>
                                        </p:tav>
                                        <p:tav tm="100000">
                                          <p:val>
                                            <p:fltVal val="0"/>
                                          </p:val>
                                        </p:tav>
                                      </p:tavLst>
                                    </p:anim>
                                    <p:anim calcmode="lin" valueType="num">
                                      <p:cBhvr>
                                        <p:cTn id="22" dur="2000" fill="hold"/>
                                        <p:tgtEl>
                                          <p:spTgt spid="5"/>
                                        </p:tgtEl>
                                        <p:attrNameLst>
                                          <p:attrName>ppt_h</p:attrName>
                                        </p:attrNameLst>
                                      </p:cBhvr>
                                      <p:tavLst>
                                        <p:tav tm="0">
                                          <p:val>
                                            <p:fltVal val="0"/>
                                          </p:val>
                                        </p:tav>
                                        <p:tav tm="100000">
                                          <p:val>
                                            <p:strVal val="#ppt_h"/>
                                          </p:val>
                                        </p:tav>
                                      </p:tavLst>
                                    </p:anim>
                                    <p:anim calcmode="lin" valueType="num">
                                      <p:cBhvr>
                                        <p:cTn id="23" dur="2000" fill="hold"/>
                                        <p:tgtEl>
                                          <p:spTgt spid="5"/>
                                        </p:tgtEl>
                                        <p:attrNameLst>
                                          <p:attrName>ppt_w</p:attrName>
                                        </p:attrNameLst>
                                      </p:cBhvr>
                                      <p:tavLst>
                                        <p:tav tm="0">
                                          <p:val>
                                            <p:fltVal val="0"/>
                                          </p:val>
                                        </p:tav>
                                        <p:tav tm="100000">
                                          <p:val>
                                            <p:strVal val="#ppt_w"/>
                                          </p:val>
                                        </p:tav>
                                      </p:tavLst>
                                    </p:anim>
                                  </p:childTnLst>
                                </p:cTn>
                              </p:par>
                            </p:childTnLst>
                          </p:cTn>
                        </p:par>
                      </p:childTnLst>
                    </p:cTn>
                  </p:par>
                  <p:par>
                    <p:cTn id="24" fill="hold">
                      <p:stCondLst>
                        <p:cond delay="indefinite"/>
                      </p:stCondLst>
                      <p:childTnLst>
                        <p:par>
                          <p:cTn id="25" fill="hold">
                            <p:stCondLst>
                              <p:cond delay="0"/>
                            </p:stCondLst>
                            <p:childTnLst>
                              <p:par>
                                <p:cTn id="26" presetID="23" presetClass="entr" presetSubtype="16" fill="hold" nodeType="clickEffect">
                                  <p:stCondLst>
                                    <p:cond delay="0"/>
                                  </p:stCondLst>
                                  <p:childTnLst>
                                    <p:set>
                                      <p:cBhvr>
                                        <p:cTn id="27" dur="1" fill="hold">
                                          <p:stCondLst>
                                            <p:cond delay="0"/>
                                          </p:stCondLst>
                                        </p:cTn>
                                        <p:tgtEl>
                                          <p:spTgt spid="4"/>
                                        </p:tgtEl>
                                        <p:attrNameLst>
                                          <p:attrName>style.visibility</p:attrName>
                                        </p:attrNameLst>
                                      </p:cBhvr>
                                      <p:to>
                                        <p:strVal val="visible"/>
                                      </p:to>
                                    </p:set>
                                    <p:anim calcmode="lin" valueType="num">
                                      <p:cBhvr>
                                        <p:cTn id="28" dur="500" fill="hold"/>
                                        <p:tgtEl>
                                          <p:spTgt spid="4"/>
                                        </p:tgtEl>
                                        <p:attrNameLst>
                                          <p:attrName>ppt_w</p:attrName>
                                        </p:attrNameLst>
                                      </p:cBhvr>
                                      <p:tavLst>
                                        <p:tav tm="0">
                                          <p:val>
                                            <p:fltVal val="0"/>
                                          </p:val>
                                        </p:tav>
                                        <p:tav tm="100000">
                                          <p:val>
                                            <p:strVal val="#ppt_w"/>
                                          </p:val>
                                        </p:tav>
                                      </p:tavLst>
                                    </p:anim>
                                    <p:anim calcmode="lin" valueType="num">
                                      <p:cBhvr>
                                        <p:cTn id="29" dur="500" fill="hold"/>
                                        <p:tgtEl>
                                          <p:spTgt spid="4"/>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BREEDING</a:t>
            </a:r>
            <a:endParaRPr lang="en-US" dirty="0"/>
          </a:p>
        </p:txBody>
      </p:sp>
      <p:sp>
        <p:nvSpPr>
          <p:cNvPr id="3" name="Content Placeholder 2"/>
          <p:cNvSpPr>
            <a:spLocks noGrp="1"/>
          </p:cNvSpPr>
          <p:nvPr>
            <p:ph idx="1"/>
          </p:nvPr>
        </p:nvSpPr>
        <p:spPr/>
        <p:txBody>
          <a:bodyPr>
            <a:normAutofit/>
          </a:bodyPr>
          <a:lstStyle/>
          <a:p>
            <a:pPr marL="0" indent="0">
              <a:buNone/>
            </a:pPr>
            <a:r>
              <a:rPr lang="en-US" sz="1400" dirty="0">
                <a:solidFill>
                  <a:srgbClr val="FFFFFF"/>
                </a:solidFill>
              </a:rPr>
              <a:t>Like other small dolphins, Maui's dolphins have a low reproductive rate - they breed just fast enough to replace the number of dolphins that die naturally. This slow birth rate means that Maui's dolphins are struggling to recover from human </a:t>
            </a:r>
            <a:r>
              <a:rPr lang="en-US" sz="1400" dirty="0" smtClean="0">
                <a:solidFill>
                  <a:srgbClr val="FFFFFF"/>
                </a:solidFill>
              </a:rPr>
              <a:t>caused deaths.</a:t>
            </a:r>
            <a:endParaRPr lang="en-US" sz="1400" dirty="0">
              <a:solidFill>
                <a:srgbClr val="FFFFFF"/>
              </a:solidFill>
            </a:endParaRPr>
          </a:p>
          <a:p>
            <a:pPr marL="0" indent="0">
              <a:buNone/>
            </a:pPr>
            <a:r>
              <a:rPr lang="en-US" sz="1400" dirty="0" smtClean="0">
                <a:solidFill>
                  <a:srgbClr val="FFFFFF"/>
                </a:solidFill>
              </a:rPr>
              <a:t>Maui's </a:t>
            </a:r>
            <a:r>
              <a:rPr lang="en-US" sz="1400" dirty="0">
                <a:solidFill>
                  <a:srgbClr val="FFFFFF"/>
                </a:solidFill>
              </a:rPr>
              <a:t>dolphins do not pair for life but mate frequently. Females give birth to a single calf every 2 to 4 years, which is born with dorsal fins partly folded over and with fold marks along the bodies. The calf is large (50 - 60 cm) in proportion to its mother (only 1.2-1.4 m)</a:t>
            </a:r>
            <a:r>
              <a:rPr lang="en-US" sz="1400" dirty="0" smtClean="0">
                <a:solidFill>
                  <a:srgbClr val="FFFFFF"/>
                </a:solidFill>
              </a:rPr>
              <a:t>.</a:t>
            </a:r>
            <a:endParaRPr lang="en-US" sz="1400" dirty="0">
              <a:solidFill>
                <a:srgbClr val="FFFFFF"/>
              </a:solidFill>
            </a:endParaRPr>
          </a:p>
          <a:p>
            <a:pPr marL="0" indent="0">
              <a:buNone/>
            </a:pPr>
            <a:r>
              <a:rPr lang="en-US" sz="1400" dirty="0">
                <a:solidFill>
                  <a:srgbClr val="FFFFFF"/>
                </a:solidFill>
              </a:rPr>
              <a:t>One female might have four calves in her 20 year life span. </a:t>
            </a:r>
            <a:endParaRPr lang="en-US" sz="1400" dirty="0" smtClean="0">
              <a:solidFill>
                <a:srgbClr val="FFFFFF"/>
              </a:solidFill>
            </a:endParaRPr>
          </a:p>
          <a:p>
            <a:pPr marL="0" indent="0">
              <a:buNone/>
            </a:pPr>
            <a:endParaRPr lang="en-US" sz="1400" dirty="0">
              <a:solidFill>
                <a:srgbClr val="FFFFFF"/>
              </a:solidFill>
            </a:endParaRPr>
          </a:p>
          <a:p>
            <a:pPr marL="0" indent="0">
              <a:buNone/>
            </a:pPr>
            <a:endParaRPr lang="en-US" sz="1400" dirty="0">
              <a:solidFill>
                <a:srgbClr val="FFFFFF"/>
              </a:solidFill>
            </a:endParaRPr>
          </a:p>
        </p:txBody>
      </p:sp>
    </p:spTree>
    <p:extLst>
      <p:ext uri="{BB962C8B-B14F-4D97-AF65-F5344CB8AC3E}">
        <p14:creationId xmlns:p14="http://schemas.microsoft.com/office/powerpoint/2010/main" val="1264953372"/>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xmlns:p14="http://schemas.microsoft.com/office/powerpoint/2010/main" spd="slow">
        <p:checker/>
      </p:transition>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trips(down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9" presetClass="entr" presetSubtype="0" decel="100000"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 calcmode="lin" valueType="num">
                                      <p:cBhvr>
                                        <p:cTn id="12" dur="500" fill="hold"/>
                                        <p:tgtEl>
                                          <p:spTgt spid="3">
                                            <p:txEl>
                                              <p:pRg st="0" end="0"/>
                                            </p:txEl>
                                          </p:spTgt>
                                        </p:tgtEl>
                                        <p:attrNameLst>
                                          <p:attrName>ppt_w</p:attrName>
                                        </p:attrNameLst>
                                      </p:cBhvr>
                                      <p:tavLst>
                                        <p:tav tm="0">
                                          <p:val>
                                            <p:fltVal val="0"/>
                                          </p:val>
                                        </p:tav>
                                        <p:tav tm="100000">
                                          <p:val>
                                            <p:strVal val="#ppt_w"/>
                                          </p:val>
                                        </p:tav>
                                      </p:tavLst>
                                    </p:anim>
                                    <p:anim calcmode="lin" valueType="num">
                                      <p:cBhvr>
                                        <p:cTn id="13" dur="500" fill="hold"/>
                                        <p:tgtEl>
                                          <p:spTgt spid="3">
                                            <p:txEl>
                                              <p:pRg st="0" end="0"/>
                                            </p:txEl>
                                          </p:spTgt>
                                        </p:tgtEl>
                                        <p:attrNameLst>
                                          <p:attrName>ppt_h</p:attrName>
                                        </p:attrNameLst>
                                      </p:cBhvr>
                                      <p:tavLst>
                                        <p:tav tm="0">
                                          <p:val>
                                            <p:fltVal val="0"/>
                                          </p:val>
                                        </p:tav>
                                        <p:tav tm="100000">
                                          <p:val>
                                            <p:strVal val="#ppt_h"/>
                                          </p:val>
                                        </p:tav>
                                      </p:tavLst>
                                    </p:anim>
                                    <p:anim calcmode="lin" valueType="num">
                                      <p:cBhvr>
                                        <p:cTn id="14" dur="500" fill="hold"/>
                                        <p:tgtEl>
                                          <p:spTgt spid="3">
                                            <p:txEl>
                                              <p:pRg st="0" end="0"/>
                                            </p:txEl>
                                          </p:spTgt>
                                        </p:tgtEl>
                                        <p:attrNameLst>
                                          <p:attrName>style.rotation</p:attrName>
                                        </p:attrNameLst>
                                      </p:cBhvr>
                                      <p:tavLst>
                                        <p:tav tm="0">
                                          <p:val>
                                            <p:fltVal val="360"/>
                                          </p:val>
                                        </p:tav>
                                        <p:tav tm="100000">
                                          <p:val>
                                            <p:fltVal val="0"/>
                                          </p:val>
                                        </p:tav>
                                      </p:tavLst>
                                    </p:anim>
                                    <p:animEffect transition="in" filter="fade">
                                      <p:cBhvr>
                                        <p:cTn id="15" dur="500"/>
                                        <p:tgtEl>
                                          <p:spTgt spid="3">
                                            <p:txEl>
                                              <p:pRg st="0" end="0"/>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41" presetClass="entr" presetSubtype="0" fill="hold" nodeType="clickEffect">
                                  <p:stCondLst>
                                    <p:cond delay="0"/>
                                  </p:stCondLst>
                                  <p:iterate type="lt">
                                    <p:tmPct val="10000"/>
                                  </p:iterate>
                                  <p:childTnLst>
                                    <p:set>
                                      <p:cBhvr>
                                        <p:cTn id="19" dur="1" fill="hold">
                                          <p:stCondLst>
                                            <p:cond delay="0"/>
                                          </p:stCondLst>
                                        </p:cTn>
                                        <p:tgtEl>
                                          <p:spTgt spid="3">
                                            <p:txEl>
                                              <p:pRg st="1" end="1"/>
                                            </p:txEl>
                                          </p:spTgt>
                                        </p:tgtEl>
                                        <p:attrNameLst>
                                          <p:attrName>style.visibility</p:attrName>
                                        </p:attrNameLst>
                                      </p:cBhvr>
                                      <p:to>
                                        <p:strVal val="visible"/>
                                      </p:to>
                                    </p:set>
                                    <p:anim calcmode="lin" valueType="num">
                                      <p:cBhvr>
                                        <p:cTn id="20" dur="500" fill="hold"/>
                                        <p:tgtEl>
                                          <p:spTgt spid="3">
                                            <p:txEl>
                                              <p:pRg st="1" end="1"/>
                                            </p:txEl>
                                          </p:spTgt>
                                        </p:tgtEl>
                                        <p:attrNameLst>
                                          <p:attrName>ppt_x</p:attrName>
                                        </p:attrNameLst>
                                      </p:cBhvr>
                                      <p:tavLst>
                                        <p:tav tm="0">
                                          <p:val>
                                            <p:strVal val="#ppt_x"/>
                                          </p:val>
                                        </p:tav>
                                        <p:tav tm="50000">
                                          <p:val>
                                            <p:strVal val="#ppt_x+.1"/>
                                          </p:val>
                                        </p:tav>
                                        <p:tav tm="100000">
                                          <p:val>
                                            <p:strVal val="#ppt_x"/>
                                          </p:val>
                                        </p:tav>
                                      </p:tavLst>
                                    </p:anim>
                                    <p:anim calcmode="lin" valueType="num">
                                      <p:cBhvr>
                                        <p:cTn id="21" dur="500" fill="hold"/>
                                        <p:tgtEl>
                                          <p:spTgt spid="3">
                                            <p:txEl>
                                              <p:pRg st="1" end="1"/>
                                            </p:txEl>
                                          </p:spTgt>
                                        </p:tgtEl>
                                        <p:attrNameLst>
                                          <p:attrName>ppt_y</p:attrName>
                                        </p:attrNameLst>
                                      </p:cBhvr>
                                      <p:tavLst>
                                        <p:tav tm="0">
                                          <p:val>
                                            <p:strVal val="#ppt_y"/>
                                          </p:val>
                                        </p:tav>
                                        <p:tav tm="100000">
                                          <p:val>
                                            <p:strVal val="#ppt_y"/>
                                          </p:val>
                                        </p:tav>
                                      </p:tavLst>
                                    </p:anim>
                                    <p:anim calcmode="lin" valueType="num">
                                      <p:cBhvr>
                                        <p:cTn id="22" dur="500" fill="hold"/>
                                        <p:tgtEl>
                                          <p:spTgt spid="3">
                                            <p:txEl>
                                              <p:pRg st="1" end="1"/>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23" dur="500" fill="hold"/>
                                        <p:tgtEl>
                                          <p:spTgt spid="3">
                                            <p:txEl>
                                              <p:pRg st="1" end="1"/>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4" dur="500" tmFilter="0,0; .5, 1; 1, 1"/>
                                        <p:tgtEl>
                                          <p:spTgt spid="3">
                                            <p:txEl>
                                              <p:pRg st="1" end="1"/>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19" presetClass="entr" presetSubtype="10" fill="hold" nodeType="clickEffect">
                                  <p:stCondLst>
                                    <p:cond delay="0"/>
                                  </p:stCondLst>
                                  <p:childTnLst>
                                    <p:set>
                                      <p:cBhvr>
                                        <p:cTn id="28" dur="1" fill="hold">
                                          <p:stCondLst>
                                            <p:cond delay="0"/>
                                          </p:stCondLst>
                                        </p:cTn>
                                        <p:tgtEl>
                                          <p:spTgt spid="3">
                                            <p:txEl>
                                              <p:pRg st="2" end="2"/>
                                            </p:txEl>
                                          </p:spTgt>
                                        </p:tgtEl>
                                        <p:attrNameLst>
                                          <p:attrName>style.visibility</p:attrName>
                                        </p:attrNameLst>
                                      </p:cBhvr>
                                      <p:to>
                                        <p:strVal val="visible"/>
                                      </p:to>
                                    </p:set>
                                    <p:anim calcmode="lin" valueType="num">
                                      <p:cBhvr>
                                        <p:cTn id="29" dur="5000" fill="hold"/>
                                        <p:tgtEl>
                                          <p:spTgt spid="3">
                                            <p:txEl>
                                              <p:pRg st="2" end="2"/>
                                            </p:txEl>
                                          </p:spTgt>
                                        </p:tgtEl>
                                        <p:attrNameLst>
                                          <p:attrName>ppt_w</p:attrName>
                                        </p:attrNameLst>
                                      </p:cBhvr>
                                      <p:tavLst>
                                        <p:tav tm="0" fmla="#ppt_w*sin(2.5*pi*$)">
                                          <p:val>
                                            <p:fltVal val="0"/>
                                          </p:val>
                                        </p:tav>
                                        <p:tav tm="100000">
                                          <p:val>
                                            <p:fltVal val="1"/>
                                          </p:val>
                                        </p:tav>
                                      </p:tavLst>
                                    </p:anim>
                                    <p:anim calcmode="lin" valueType="num">
                                      <p:cBhvr>
                                        <p:cTn id="30" dur="5000" fill="hold"/>
                                        <p:tgtEl>
                                          <p:spTgt spid="3">
                                            <p:txEl>
                                              <p:pRg st="2" end="2"/>
                                            </p:txEl>
                                          </p:spTgt>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scene3d>
              <a:camera prst="orthographicFront"/>
              <a:lightRig rig="glow" dir="tl">
                <a:rot lat="0" lon="0" rev="5400000"/>
              </a:lightRig>
            </a:scene3d>
            <a:sp3d contourW="12700">
              <a:bevelT w="25400" h="25400"/>
              <a:contourClr>
                <a:schemeClr val="accent6">
                  <a:shade val="73000"/>
                </a:schemeClr>
              </a:contourClr>
            </a:sp3d>
          </a:bodyPr>
          <a:lstStyle/>
          <a:p>
            <a:r>
              <a:rPr lang="en-US" sz="4400" b="1" dirty="0" smtClean="0">
                <a:ln w="11430"/>
                <a:solidFill>
                  <a:srgbClr val="FFFFFF"/>
                </a:solidFill>
                <a:effectLst>
                  <a:outerShdw blurRad="80000" dist="40000" dir="5040000" algn="tl">
                    <a:srgbClr val="000000">
                      <a:alpha val="30000"/>
                    </a:srgbClr>
                  </a:outerShdw>
                </a:effectLst>
              </a:rPr>
              <a:t>MAIN THREATS</a:t>
            </a:r>
            <a:endParaRPr lang="en-US" sz="4400" b="1" dirty="0">
              <a:ln w="11430"/>
              <a:solidFill>
                <a:srgbClr val="FFFFFF"/>
              </a:solidFill>
              <a:effectLst>
                <a:outerShdw blurRad="80000" dist="40000" dir="5040000" algn="tl">
                  <a:srgbClr val="000000">
                    <a:alpha val="30000"/>
                  </a:srgbClr>
                </a:outerShdw>
              </a:effectLst>
            </a:endParaRPr>
          </a:p>
        </p:txBody>
      </p:sp>
      <p:sp>
        <p:nvSpPr>
          <p:cNvPr id="3" name="Content Placeholder 2"/>
          <p:cNvSpPr>
            <a:spLocks noGrp="1"/>
          </p:cNvSpPr>
          <p:nvPr>
            <p:ph idx="1"/>
          </p:nvPr>
        </p:nvSpPr>
        <p:spPr>
          <a:xfrm>
            <a:off x="4386897" y="990600"/>
            <a:ext cx="4258234" cy="5257800"/>
          </a:xfrm>
        </p:spPr>
        <p:txBody>
          <a:bodyPr>
            <a:normAutofit/>
          </a:bodyPr>
          <a:lstStyle/>
          <a:p>
            <a:pPr marL="0" indent="0">
              <a:buNone/>
            </a:pPr>
            <a:r>
              <a:rPr lang="en-US" sz="2400" dirty="0" smtClean="0">
                <a:solidFill>
                  <a:srgbClr val="FFFFFF"/>
                </a:solidFill>
              </a:rPr>
              <a:t>Maui’s Dolphin is listed as critically endangered by IUCN ( International Union for Conservation of Nature)</a:t>
            </a:r>
          </a:p>
          <a:p>
            <a:pPr marL="0" indent="0">
              <a:buNone/>
            </a:pPr>
            <a:endParaRPr lang="en-US" sz="2400" dirty="0">
              <a:solidFill>
                <a:srgbClr val="FFFFFF"/>
              </a:solidFill>
            </a:endParaRPr>
          </a:p>
          <a:p>
            <a:pPr marL="0" indent="0">
              <a:buNone/>
            </a:pPr>
            <a:endParaRPr lang="en-US" sz="2400" dirty="0">
              <a:solidFill>
                <a:srgbClr val="FFFFFF"/>
              </a:solidFill>
            </a:endParaRPr>
          </a:p>
        </p:txBody>
      </p:sp>
      <p:sp>
        <p:nvSpPr>
          <p:cNvPr id="4" name="Text Placeholder 3"/>
          <p:cNvSpPr>
            <a:spLocks noGrp="1"/>
          </p:cNvSpPr>
          <p:nvPr>
            <p:ph type="body" sz="half" idx="2"/>
          </p:nvPr>
        </p:nvSpPr>
        <p:spPr/>
        <p:txBody>
          <a:bodyPr/>
          <a:lstStyle/>
          <a:p>
            <a:pPr marL="285750" indent="-285750" algn="l">
              <a:buFont typeface="Wingdings" charset="2"/>
              <a:buChar char="§"/>
            </a:pPr>
            <a:r>
              <a:rPr lang="en-US" dirty="0" smtClean="0">
                <a:solidFill>
                  <a:srgbClr val="FFFFFF"/>
                </a:solidFill>
              </a:rPr>
              <a:t>NYLON NETS</a:t>
            </a:r>
          </a:p>
          <a:p>
            <a:pPr marL="285750" indent="-285750" algn="l">
              <a:buFont typeface="Wingdings" charset="2"/>
              <a:buChar char="§"/>
            </a:pPr>
            <a:r>
              <a:rPr lang="en-US" dirty="0" smtClean="0">
                <a:solidFill>
                  <a:srgbClr val="FFFFFF"/>
                </a:solidFill>
              </a:rPr>
              <a:t>SET NETS AND TRAWL FISHING</a:t>
            </a:r>
          </a:p>
          <a:p>
            <a:pPr marL="285750" indent="-285750" algn="l">
              <a:buFont typeface="Wingdings" charset="2"/>
              <a:buChar char="§"/>
            </a:pPr>
            <a:r>
              <a:rPr lang="en-US" dirty="0" smtClean="0">
                <a:solidFill>
                  <a:srgbClr val="FFFFFF"/>
                </a:solidFill>
              </a:rPr>
              <a:t>MARINE POLLUTION/ DEBRIS</a:t>
            </a:r>
          </a:p>
          <a:p>
            <a:pPr marL="285750" indent="-285750" algn="l">
              <a:buFont typeface="Wingdings" charset="2"/>
              <a:buChar char="§"/>
            </a:pPr>
            <a:r>
              <a:rPr lang="en-US" dirty="0" smtClean="0">
                <a:solidFill>
                  <a:srgbClr val="FFFFFF"/>
                </a:solidFill>
              </a:rPr>
              <a:t>BOAT STRIKES</a:t>
            </a:r>
          </a:p>
          <a:p>
            <a:pPr algn="l"/>
            <a:r>
              <a:rPr lang="en-US" dirty="0" smtClean="0">
                <a:solidFill>
                  <a:srgbClr val="FFFFFF"/>
                </a:solidFill>
              </a:rPr>
              <a:t>There are said to be only 100 individuals left!!!!</a:t>
            </a:r>
          </a:p>
        </p:txBody>
      </p:sp>
      <p:pic>
        <p:nvPicPr>
          <p:cNvPr id="5" name="Picture 4" descr="hector's-dolphin1.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504766" y="2850775"/>
            <a:ext cx="4207599" cy="2768600"/>
          </a:xfrm>
          <a:prstGeom prst="rect">
            <a:avLst/>
          </a:prstGeom>
        </p:spPr>
      </p:pic>
    </p:spTree>
    <p:extLst>
      <p:ext uri="{BB962C8B-B14F-4D97-AF65-F5344CB8AC3E}">
        <p14:creationId xmlns:p14="http://schemas.microsoft.com/office/powerpoint/2010/main" val="231805134"/>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xmlns:p14="http://schemas.microsoft.com/office/powerpoint/2010/main" spd="slow">
        <p:fade/>
      </p:transition>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edge">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Effect transition="in" filter="fade">
                                      <p:cBhvr>
                                        <p:cTn id="12" dur="1000"/>
                                        <p:tgtEl>
                                          <p:spTgt spid="4">
                                            <p:txEl>
                                              <p:pRg st="0" end="0"/>
                                            </p:txEl>
                                          </p:spTgt>
                                        </p:tgtEl>
                                      </p:cBhvr>
                                    </p:animEffect>
                                    <p:anim calcmode="lin" valueType="num">
                                      <p:cBhvr>
                                        <p:cTn id="13"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14" dur="1000" fill="hold"/>
                                        <p:tgtEl>
                                          <p:spTgt spid="4">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31" presetClass="entr" presetSubtype="0" fill="hold" nodeType="clickEffect">
                                  <p:stCondLst>
                                    <p:cond delay="0"/>
                                  </p:stCondLst>
                                  <p:childTnLst>
                                    <p:set>
                                      <p:cBhvr>
                                        <p:cTn id="18" dur="1" fill="hold">
                                          <p:stCondLst>
                                            <p:cond delay="0"/>
                                          </p:stCondLst>
                                        </p:cTn>
                                        <p:tgtEl>
                                          <p:spTgt spid="4">
                                            <p:txEl>
                                              <p:pRg st="1" end="1"/>
                                            </p:txEl>
                                          </p:spTgt>
                                        </p:tgtEl>
                                        <p:attrNameLst>
                                          <p:attrName>style.visibility</p:attrName>
                                        </p:attrNameLst>
                                      </p:cBhvr>
                                      <p:to>
                                        <p:strVal val="visible"/>
                                      </p:to>
                                    </p:set>
                                    <p:anim calcmode="lin" valueType="num">
                                      <p:cBhvr>
                                        <p:cTn id="19" dur="1000" fill="hold"/>
                                        <p:tgtEl>
                                          <p:spTgt spid="4">
                                            <p:txEl>
                                              <p:pRg st="1" end="1"/>
                                            </p:txEl>
                                          </p:spTgt>
                                        </p:tgtEl>
                                        <p:attrNameLst>
                                          <p:attrName>ppt_w</p:attrName>
                                        </p:attrNameLst>
                                      </p:cBhvr>
                                      <p:tavLst>
                                        <p:tav tm="0">
                                          <p:val>
                                            <p:fltVal val="0"/>
                                          </p:val>
                                        </p:tav>
                                        <p:tav tm="100000">
                                          <p:val>
                                            <p:strVal val="#ppt_w"/>
                                          </p:val>
                                        </p:tav>
                                      </p:tavLst>
                                    </p:anim>
                                    <p:anim calcmode="lin" valueType="num">
                                      <p:cBhvr>
                                        <p:cTn id="20" dur="1000" fill="hold"/>
                                        <p:tgtEl>
                                          <p:spTgt spid="4">
                                            <p:txEl>
                                              <p:pRg st="1" end="1"/>
                                            </p:txEl>
                                          </p:spTgt>
                                        </p:tgtEl>
                                        <p:attrNameLst>
                                          <p:attrName>ppt_h</p:attrName>
                                        </p:attrNameLst>
                                      </p:cBhvr>
                                      <p:tavLst>
                                        <p:tav tm="0">
                                          <p:val>
                                            <p:fltVal val="0"/>
                                          </p:val>
                                        </p:tav>
                                        <p:tav tm="100000">
                                          <p:val>
                                            <p:strVal val="#ppt_h"/>
                                          </p:val>
                                        </p:tav>
                                      </p:tavLst>
                                    </p:anim>
                                    <p:anim calcmode="lin" valueType="num">
                                      <p:cBhvr>
                                        <p:cTn id="21" dur="1000" fill="hold"/>
                                        <p:tgtEl>
                                          <p:spTgt spid="4">
                                            <p:txEl>
                                              <p:pRg st="1" end="1"/>
                                            </p:txEl>
                                          </p:spTgt>
                                        </p:tgtEl>
                                        <p:attrNameLst>
                                          <p:attrName>style.rotation</p:attrName>
                                        </p:attrNameLst>
                                      </p:cBhvr>
                                      <p:tavLst>
                                        <p:tav tm="0">
                                          <p:val>
                                            <p:fltVal val="90"/>
                                          </p:val>
                                        </p:tav>
                                        <p:tav tm="100000">
                                          <p:val>
                                            <p:fltVal val="0"/>
                                          </p:val>
                                        </p:tav>
                                      </p:tavLst>
                                    </p:anim>
                                    <p:animEffect transition="in" filter="fade">
                                      <p:cBhvr>
                                        <p:cTn id="22" dur="1000"/>
                                        <p:tgtEl>
                                          <p:spTgt spid="4">
                                            <p:txEl>
                                              <p:pRg st="1" end="1"/>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3" presetClass="entr" presetSubtype="16" fill="hold" nodeType="clickEffect">
                                  <p:stCondLst>
                                    <p:cond delay="0"/>
                                  </p:stCondLst>
                                  <p:childTnLst>
                                    <p:set>
                                      <p:cBhvr>
                                        <p:cTn id="26" dur="1" fill="hold">
                                          <p:stCondLst>
                                            <p:cond delay="0"/>
                                          </p:stCondLst>
                                        </p:cTn>
                                        <p:tgtEl>
                                          <p:spTgt spid="4">
                                            <p:txEl>
                                              <p:pRg st="2" end="2"/>
                                            </p:txEl>
                                          </p:spTgt>
                                        </p:tgtEl>
                                        <p:attrNameLst>
                                          <p:attrName>style.visibility</p:attrName>
                                        </p:attrNameLst>
                                      </p:cBhvr>
                                      <p:to>
                                        <p:strVal val="visible"/>
                                      </p:to>
                                    </p:set>
                                    <p:anim calcmode="lin" valueType="num">
                                      <p:cBhvr>
                                        <p:cTn id="27" dur="500" fill="hold"/>
                                        <p:tgtEl>
                                          <p:spTgt spid="4">
                                            <p:txEl>
                                              <p:pRg st="2" end="2"/>
                                            </p:txEl>
                                          </p:spTgt>
                                        </p:tgtEl>
                                        <p:attrNameLst>
                                          <p:attrName>ppt_w</p:attrName>
                                        </p:attrNameLst>
                                      </p:cBhvr>
                                      <p:tavLst>
                                        <p:tav tm="0">
                                          <p:val>
                                            <p:fltVal val="0"/>
                                          </p:val>
                                        </p:tav>
                                        <p:tav tm="100000">
                                          <p:val>
                                            <p:strVal val="#ppt_w"/>
                                          </p:val>
                                        </p:tav>
                                      </p:tavLst>
                                    </p:anim>
                                    <p:anim calcmode="lin" valueType="num">
                                      <p:cBhvr>
                                        <p:cTn id="28" dur="500" fill="hold"/>
                                        <p:tgtEl>
                                          <p:spTgt spid="4">
                                            <p:txEl>
                                              <p:pRg st="2" end="2"/>
                                            </p:txEl>
                                          </p:spTgt>
                                        </p:tgtEl>
                                        <p:attrNameLst>
                                          <p:attrName>ppt_h</p:attrName>
                                        </p:attrNameLst>
                                      </p:cBhvr>
                                      <p:tavLst>
                                        <p:tav tm="0">
                                          <p:val>
                                            <p:fltVal val="0"/>
                                          </p:val>
                                        </p:tav>
                                        <p:tav tm="100000">
                                          <p:val>
                                            <p:strVal val="#ppt_h"/>
                                          </p:val>
                                        </p:tav>
                                      </p:tavLst>
                                    </p:anim>
                                  </p:childTnLst>
                                </p:cTn>
                              </p:par>
                            </p:childTnLst>
                          </p:cTn>
                        </p:par>
                      </p:childTnLst>
                    </p:cTn>
                  </p:par>
                  <p:par>
                    <p:cTn id="29" fill="hold">
                      <p:stCondLst>
                        <p:cond delay="indefinite"/>
                      </p:stCondLst>
                      <p:childTnLst>
                        <p:par>
                          <p:cTn id="30" fill="hold">
                            <p:stCondLst>
                              <p:cond delay="0"/>
                            </p:stCondLst>
                            <p:childTnLst>
                              <p:par>
                                <p:cTn id="31" presetID="25" presetClass="entr" presetSubtype="0" fill="hold" nodeType="clickEffect">
                                  <p:stCondLst>
                                    <p:cond delay="0"/>
                                  </p:stCondLst>
                                  <p:childTnLst>
                                    <p:set>
                                      <p:cBhvr>
                                        <p:cTn id="32" dur="1" fill="hold">
                                          <p:stCondLst>
                                            <p:cond delay="0"/>
                                          </p:stCondLst>
                                        </p:cTn>
                                        <p:tgtEl>
                                          <p:spTgt spid="4">
                                            <p:txEl>
                                              <p:pRg st="3" end="3"/>
                                            </p:txEl>
                                          </p:spTgt>
                                        </p:tgtEl>
                                        <p:attrNameLst>
                                          <p:attrName>style.visibility</p:attrName>
                                        </p:attrNameLst>
                                      </p:cBhvr>
                                      <p:to>
                                        <p:strVal val="visible"/>
                                      </p:to>
                                    </p:set>
                                    <p:anim calcmode="lin" valueType="num">
                                      <p:cBhvr>
                                        <p:cTn id="33" dur="500" decel="50000" fill="hold">
                                          <p:stCondLst>
                                            <p:cond delay="0"/>
                                          </p:stCondLst>
                                        </p:cTn>
                                        <p:tgtEl>
                                          <p:spTgt spid="4">
                                            <p:txEl>
                                              <p:pRg st="3" end="3"/>
                                            </p:txEl>
                                          </p:spTgt>
                                        </p:tgtEl>
                                        <p:attrNameLst>
                                          <p:attrName>style.rotation</p:attrName>
                                        </p:attrNameLst>
                                      </p:cBhvr>
                                      <p:tavLst>
                                        <p:tav tm="0">
                                          <p:val>
                                            <p:fltVal val="-90"/>
                                          </p:val>
                                        </p:tav>
                                        <p:tav tm="100000">
                                          <p:val>
                                            <p:fltVal val="0"/>
                                          </p:val>
                                        </p:tav>
                                      </p:tavLst>
                                    </p:anim>
                                    <p:anim calcmode="lin" valueType="num">
                                      <p:cBhvr>
                                        <p:cTn id="34" dur="500" decel="50000" fill="hold">
                                          <p:stCondLst>
                                            <p:cond delay="0"/>
                                          </p:stCondLst>
                                        </p:cTn>
                                        <p:tgtEl>
                                          <p:spTgt spid="4">
                                            <p:txEl>
                                              <p:pRg st="3" end="3"/>
                                            </p:txEl>
                                          </p:spTgt>
                                        </p:tgtEl>
                                        <p:attrNameLst>
                                          <p:attrName>ppt_w</p:attrName>
                                        </p:attrNameLst>
                                      </p:cBhvr>
                                      <p:tavLst>
                                        <p:tav tm="0">
                                          <p:val>
                                            <p:strVal val="#ppt_w"/>
                                          </p:val>
                                        </p:tav>
                                        <p:tav tm="100000">
                                          <p:val>
                                            <p:strVal val="#ppt_w*.05"/>
                                          </p:val>
                                        </p:tav>
                                      </p:tavLst>
                                    </p:anim>
                                    <p:anim calcmode="lin" valueType="num">
                                      <p:cBhvr>
                                        <p:cTn id="35" dur="500" accel="50000" fill="hold">
                                          <p:stCondLst>
                                            <p:cond delay="500"/>
                                          </p:stCondLst>
                                        </p:cTn>
                                        <p:tgtEl>
                                          <p:spTgt spid="4">
                                            <p:txEl>
                                              <p:pRg st="3" end="3"/>
                                            </p:txEl>
                                          </p:spTgt>
                                        </p:tgtEl>
                                        <p:attrNameLst>
                                          <p:attrName>ppt_w</p:attrName>
                                        </p:attrNameLst>
                                      </p:cBhvr>
                                      <p:tavLst>
                                        <p:tav tm="0">
                                          <p:val>
                                            <p:strVal val="#ppt_w*.05"/>
                                          </p:val>
                                        </p:tav>
                                        <p:tav tm="100000">
                                          <p:val>
                                            <p:strVal val="#ppt_w"/>
                                          </p:val>
                                        </p:tav>
                                      </p:tavLst>
                                    </p:anim>
                                    <p:anim calcmode="lin" valueType="num">
                                      <p:cBhvr>
                                        <p:cTn id="36" dur="1000" fill="hold"/>
                                        <p:tgtEl>
                                          <p:spTgt spid="4">
                                            <p:txEl>
                                              <p:pRg st="3" end="3"/>
                                            </p:txEl>
                                          </p:spTgt>
                                        </p:tgtEl>
                                        <p:attrNameLst>
                                          <p:attrName>ppt_h</p:attrName>
                                        </p:attrNameLst>
                                      </p:cBhvr>
                                      <p:tavLst>
                                        <p:tav tm="0">
                                          <p:val>
                                            <p:strVal val="#ppt_h"/>
                                          </p:val>
                                        </p:tav>
                                        <p:tav tm="100000">
                                          <p:val>
                                            <p:strVal val="#ppt_h"/>
                                          </p:val>
                                        </p:tav>
                                      </p:tavLst>
                                    </p:anim>
                                    <p:anim calcmode="lin" valueType="num">
                                      <p:cBhvr>
                                        <p:cTn id="37" dur="500" decel="50000" fill="hold">
                                          <p:stCondLst>
                                            <p:cond delay="0"/>
                                          </p:stCondLst>
                                        </p:cTn>
                                        <p:tgtEl>
                                          <p:spTgt spid="4">
                                            <p:txEl>
                                              <p:pRg st="3" end="3"/>
                                            </p:txEl>
                                          </p:spTgt>
                                        </p:tgtEl>
                                        <p:attrNameLst>
                                          <p:attrName>ppt_x</p:attrName>
                                        </p:attrNameLst>
                                      </p:cBhvr>
                                      <p:tavLst>
                                        <p:tav tm="0">
                                          <p:val>
                                            <p:strVal val="#ppt_x+.4"/>
                                          </p:val>
                                        </p:tav>
                                        <p:tav tm="100000">
                                          <p:val>
                                            <p:strVal val="#ppt_x"/>
                                          </p:val>
                                        </p:tav>
                                      </p:tavLst>
                                    </p:anim>
                                    <p:anim calcmode="lin" valueType="num">
                                      <p:cBhvr>
                                        <p:cTn id="38" dur="500" decel="50000" fill="hold">
                                          <p:stCondLst>
                                            <p:cond delay="0"/>
                                          </p:stCondLst>
                                        </p:cTn>
                                        <p:tgtEl>
                                          <p:spTgt spid="4">
                                            <p:txEl>
                                              <p:pRg st="3" end="3"/>
                                            </p:txEl>
                                          </p:spTgt>
                                        </p:tgtEl>
                                        <p:attrNameLst>
                                          <p:attrName>ppt_y</p:attrName>
                                        </p:attrNameLst>
                                      </p:cBhvr>
                                      <p:tavLst>
                                        <p:tav tm="0">
                                          <p:val>
                                            <p:strVal val="#ppt_y-.2"/>
                                          </p:val>
                                        </p:tav>
                                        <p:tav tm="100000">
                                          <p:val>
                                            <p:strVal val="#ppt_y+.1"/>
                                          </p:val>
                                        </p:tav>
                                      </p:tavLst>
                                    </p:anim>
                                    <p:anim calcmode="lin" valueType="num">
                                      <p:cBhvr>
                                        <p:cTn id="39" dur="500" accel="50000" fill="hold">
                                          <p:stCondLst>
                                            <p:cond delay="500"/>
                                          </p:stCondLst>
                                        </p:cTn>
                                        <p:tgtEl>
                                          <p:spTgt spid="4">
                                            <p:txEl>
                                              <p:pRg st="3" end="3"/>
                                            </p:txEl>
                                          </p:spTgt>
                                        </p:tgtEl>
                                        <p:attrNameLst>
                                          <p:attrName>ppt_y</p:attrName>
                                        </p:attrNameLst>
                                      </p:cBhvr>
                                      <p:tavLst>
                                        <p:tav tm="0">
                                          <p:val>
                                            <p:strVal val="#ppt_y+.1"/>
                                          </p:val>
                                        </p:tav>
                                        <p:tav tm="100000">
                                          <p:val>
                                            <p:strVal val="#ppt_y"/>
                                          </p:val>
                                        </p:tav>
                                      </p:tavLst>
                                    </p:anim>
                                    <p:animEffect transition="in" filter="fade">
                                      <p:cBhvr>
                                        <p:cTn id="40" dur="1000" decel="50000">
                                          <p:stCondLst>
                                            <p:cond delay="0"/>
                                          </p:stCondLst>
                                        </p:cTn>
                                        <p:tgtEl>
                                          <p:spTgt spid="4">
                                            <p:txEl>
                                              <p:pRg st="3" end="3"/>
                                            </p:txEl>
                                          </p:spTgt>
                                        </p:tgtEl>
                                      </p:cBhvr>
                                    </p:animEffect>
                                  </p:childTnLst>
                                </p:cTn>
                              </p:par>
                            </p:childTnLst>
                          </p:cTn>
                        </p:par>
                      </p:childTnLst>
                    </p:cTn>
                  </p:par>
                  <p:par>
                    <p:cTn id="41" fill="hold">
                      <p:stCondLst>
                        <p:cond delay="indefinite"/>
                      </p:stCondLst>
                      <p:childTnLst>
                        <p:par>
                          <p:cTn id="42" fill="hold">
                            <p:stCondLst>
                              <p:cond delay="0"/>
                            </p:stCondLst>
                            <p:childTnLst>
                              <p:par>
                                <p:cTn id="43" presetID="25" presetClass="entr" presetSubtype="0" fill="hold" nodeType="clickEffect">
                                  <p:stCondLst>
                                    <p:cond delay="0"/>
                                  </p:stCondLst>
                                  <p:childTnLst>
                                    <p:set>
                                      <p:cBhvr>
                                        <p:cTn id="44" dur="1" fill="hold">
                                          <p:stCondLst>
                                            <p:cond delay="0"/>
                                          </p:stCondLst>
                                        </p:cTn>
                                        <p:tgtEl>
                                          <p:spTgt spid="4">
                                            <p:txEl>
                                              <p:pRg st="4" end="4"/>
                                            </p:txEl>
                                          </p:spTgt>
                                        </p:tgtEl>
                                        <p:attrNameLst>
                                          <p:attrName>style.visibility</p:attrName>
                                        </p:attrNameLst>
                                      </p:cBhvr>
                                      <p:to>
                                        <p:strVal val="visible"/>
                                      </p:to>
                                    </p:set>
                                    <p:anim calcmode="lin" valueType="num">
                                      <p:cBhvr>
                                        <p:cTn id="45" dur="500" decel="50000" fill="hold">
                                          <p:stCondLst>
                                            <p:cond delay="0"/>
                                          </p:stCondLst>
                                        </p:cTn>
                                        <p:tgtEl>
                                          <p:spTgt spid="4">
                                            <p:txEl>
                                              <p:pRg st="4" end="4"/>
                                            </p:txEl>
                                          </p:spTgt>
                                        </p:tgtEl>
                                        <p:attrNameLst>
                                          <p:attrName>style.rotation</p:attrName>
                                        </p:attrNameLst>
                                      </p:cBhvr>
                                      <p:tavLst>
                                        <p:tav tm="0">
                                          <p:val>
                                            <p:fltVal val="-90"/>
                                          </p:val>
                                        </p:tav>
                                        <p:tav tm="100000">
                                          <p:val>
                                            <p:fltVal val="0"/>
                                          </p:val>
                                        </p:tav>
                                      </p:tavLst>
                                    </p:anim>
                                    <p:anim calcmode="lin" valueType="num">
                                      <p:cBhvr>
                                        <p:cTn id="46" dur="500" decel="50000" fill="hold">
                                          <p:stCondLst>
                                            <p:cond delay="0"/>
                                          </p:stCondLst>
                                        </p:cTn>
                                        <p:tgtEl>
                                          <p:spTgt spid="4">
                                            <p:txEl>
                                              <p:pRg st="4" end="4"/>
                                            </p:txEl>
                                          </p:spTgt>
                                        </p:tgtEl>
                                        <p:attrNameLst>
                                          <p:attrName>ppt_w</p:attrName>
                                        </p:attrNameLst>
                                      </p:cBhvr>
                                      <p:tavLst>
                                        <p:tav tm="0">
                                          <p:val>
                                            <p:strVal val="#ppt_w"/>
                                          </p:val>
                                        </p:tav>
                                        <p:tav tm="100000">
                                          <p:val>
                                            <p:strVal val="#ppt_w*.05"/>
                                          </p:val>
                                        </p:tav>
                                      </p:tavLst>
                                    </p:anim>
                                    <p:anim calcmode="lin" valueType="num">
                                      <p:cBhvr>
                                        <p:cTn id="47" dur="500" accel="50000" fill="hold">
                                          <p:stCondLst>
                                            <p:cond delay="500"/>
                                          </p:stCondLst>
                                        </p:cTn>
                                        <p:tgtEl>
                                          <p:spTgt spid="4">
                                            <p:txEl>
                                              <p:pRg st="4" end="4"/>
                                            </p:txEl>
                                          </p:spTgt>
                                        </p:tgtEl>
                                        <p:attrNameLst>
                                          <p:attrName>ppt_w</p:attrName>
                                        </p:attrNameLst>
                                      </p:cBhvr>
                                      <p:tavLst>
                                        <p:tav tm="0">
                                          <p:val>
                                            <p:strVal val="#ppt_w*.05"/>
                                          </p:val>
                                        </p:tav>
                                        <p:tav tm="100000">
                                          <p:val>
                                            <p:strVal val="#ppt_w"/>
                                          </p:val>
                                        </p:tav>
                                      </p:tavLst>
                                    </p:anim>
                                    <p:anim calcmode="lin" valueType="num">
                                      <p:cBhvr>
                                        <p:cTn id="48" dur="1000" fill="hold"/>
                                        <p:tgtEl>
                                          <p:spTgt spid="4">
                                            <p:txEl>
                                              <p:pRg st="4" end="4"/>
                                            </p:txEl>
                                          </p:spTgt>
                                        </p:tgtEl>
                                        <p:attrNameLst>
                                          <p:attrName>ppt_h</p:attrName>
                                        </p:attrNameLst>
                                      </p:cBhvr>
                                      <p:tavLst>
                                        <p:tav tm="0">
                                          <p:val>
                                            <p:strVal val="#ppt_h"/>
                                          </p:val>
                                        </p:tav>
                                        <p:tav tm="100000">
                                          <p:val>
                                            <p:strVal val="#ppt_h"/>
                                          </p:val>
                                        </p:tav>
                                      </p:tavLst>
                                    </p:anim>
                                    <p:anim calcmode="lin" valueType="num">
                                      <p:cBhvr>
                                        <p:cTn id="49" dur="500" decel="50000" fill="hold">
                                          <p:stCondLst>
                                            <p:cond delay="0"/>
                                          </p:stCondLst>
                                        </p:cTn>
                                        <p:tgtEl>
                                          <p:spTgt spid="4">
                                            <p:txEl>
                                              <p:pRg st="4" end="4"/>
                                            </p:txEl>
                                          </p:spTgt>
                                        </p:tgtEl>
                                        <p:attrNameLst>
                                          <p:attrName>ppt_x</p:attrName>
                                        </p:attrNameLst>
                                      </p:cBhvr>
                                      <p:tavLst>
                                        <p:tav tm="0">
                                          <p:val>
                                            <p:strVal val="#ppt_x+.4"/>
                                          </p:val>
                                        </p:tav>
                                        <p:tav tm="100000">
                                          <p:val>
                                            <p:strVal val="#ppt_x"/>
                                          </p:val>
                                        </p:tav>
                                      </p:tavLst>
                                    </p:anim>
                                    <p:anim calcmode="lin" valueType="num">
                                      <p:cBhvr>
                                        <p:cTn id="50" dur="500" decel="50000" fill="hold">
                                          <p:stCondLst>
                                            <p:cond delay="0"/>
                                          </p:stCondLst>
                                        </p:cTn>
                                        <p:tgtEl>
                                          <p:spTgt spid="4">
                                            <p:txEl>
                                              <p:pRg st="4" end="4"/>
                                            </p:txEl>
                                          </p:spTgt>
                                        </p:tgtEl>
                                        <p:attrNameLst>
                                          <p:attrName>ppt_y</p:attrName>
                                        </p:attrNameLst>
                                      </p:cBhvr>
                                      <p:tavLst>
                                        <p:tav tm="0">
                                          <p:val>
                                            <p:strVal val="#ppt_y-.2"/>
                                          </p:val>
                                        </p:tav>
                                        <p:tav tm="100000">
                                          <p:val>
                                            <p:strVal val="#ppt_y+.1"/>
                                          </p:val>
                                        </p:tav>
                                      </p:tavLst>
                                    </p:anim>
                                    <p:anim calcmode="lin" valueType="num">
                                      <p:cBhvr>
                                        <p:cTn id="51" dur="500" accel="50000" fill="hold">
                                          <p:stCondLst>
                                            <p:cond delay="500"/>
                                          </p:stCondLst>
                                        </p:cTn>
                                        <p:tgtEl>
                                          <p:spTgt spid="4">
                                            <p:txEl>
                                              <p:pRg st="4" end="4"/>
                                            </p:txEl>
                                          </p:spTgt>
                                        </p:tgtEl>
                                        <p:attrNameLst>
                                          <p:attrName>ppt_y</p:attrName>
                                        </p:attrNameLst>
                                      </p:cBhvr>
                                      <p:tavLst>
                                        <p:tav tm="0">
                                          <p:val>
                                            <p:strVal val="#ppt_y+.1"/>
                                          </p:val>
                                        </p:tav>
                                        <p:tav tm="100000">
                                          <p:val>
                                            <p:strVal val="#ppt_y"/>
                                          </p:val>
                                        </p:tav>
                                      </p:tavLst>
                                    </p:anim>
                                    <p:animEffect transition="in" filter="fade">
                                      <p:cBhvr>
                                        <p:cTn id="52" dur="1000" decel="50000">
                                          <p:stCondLst>
                                            <p:cond delay="0"/>
                                          </p:stCondLst>
                                        </p:cTn>
                                        <p:tgtEl>
                                          <p:spTgt spid="4">
                                            <p:txEl>
                                              <p:pRg st="4" end="4"/>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41" presetClass="entr" presetSubtype="0" fill="hold" nodeType="clickEffect">
                                  <p:stCondLst>
                                    <p:cond delay="0"/>
                                  </p:stCondLst>
                                  <p:iterate type="lt">
                                    <p:tmPct val="10000"/>
                                  </p:iterate>
                                  <p:childTnLst>
                                    <p:set>
                                      <p:cBhvr>
                                        <p:cTn id="56" dur="1" fill="hold">
                                          <p:stCondLst>
                                            <p:cond delay="0"/>
                                          </p:stCondLst>
                                        </p:cTn>
                                        <p:tgtEl>
                                          <p:spTgt spid="3">
                                            <p:txEl>
                                              <p:pRg st="0" end="0"/>
                                            </p:txEl>
                                          </p:spTgt>
                                        </p:tgtEl>
                                        <p:attrNameLst>
                                          <p:attrName>style.visibility</p:attrName>
                                        </p:attrNameLst>
                                      </p:cBhvr>
                                      <p:to>
                                        <p:strVal val="visible"/>
                                      </p:to>
                                    </p:set>
                                    <p:anim calcmode="lin" valueType="num">
                                      <p:cBhvr>
                                        <p:cTn id="57" dur="500" fill="hold"/>
                                        <p:tgtEl>
                                          <p:spTgt spid="3">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58" dur="500" fill="hold"/>
                                        <p:tgtEl>
                                          <p:spTgt spid="3">
                                            <p:txEl>
                                              <p:pRg st="0" end="0"/>
                                            </p:txEl>
                                          </p:spTgt>
                                        </p:tgtEl>
                                        <p:attrNameLst>
                                          <p:attrName>ppt_y</p:attrName>
                                        </p:attrNameLst>
                                      </p:cBhvr>
                                      <p:tavLst>
                                        <p:tav tm="0">
                                          <p:val>
                                            <p:strVal val="#ppt_y"/>
                                          </p:val>
                                        </p:tav>
                                        <p:tav tm="100000">
                                          <p:val>
                                            <p:strVal val="#ppt_y"/>
                                          </p:val>
                                        </p:tav>
                                      </p:tavLst>
                                    </p:anim>
                                    <p:anim calcmode="lin" valueType="num">
                                      <p:cBhvr>
                                        <p:cTn id="59" dur="500" fill="hold"/>
                                        <p:tgtEl>
                                          <p:spTgt spid="3">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60" dur="500" fill="hold"/>
                                        <p:tgtEl>
                                          <p:spTgt spid="3">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61" dur="500" tmFilter="0,0; .5, 1; 1, 1"/>
                                        <p:tgtEl>
                                          <p:spTgt spid="3">
                                            <p:txEl>
                                              <p:pRg st="0" end="0"/>
                                            </p:txEl>
                                          </p:spTgt>
                                        </p:tgtEl>
                                      </p:cBhvr>
                                    </p:animEffect>
                                  </p:childTnLst>
                                </p:cTn>
                              </p:par>
                            </p:childTnLst>
                          </p:cTn>
                        </p:par>
                      </p:childTnLst>
                    </p:cTn>
                  </p:par>
                  <p:par>
                    <p:cTn id="62" fill="hold">
                      <p:stCondLst>
                        <p:cond delay="indefinite"/>
                      </p:stCondLst>
                      <p:childTnLst>
                        <p:par>
                          <p:cTn id="63" fill="hold">
                            <p:stCondLst>
                              <p:cond delay="0"/>
                            </p:stCondLst>
                            <p:childTnLst>
                              <p:par>
                                <p:cTn id="64" presetID="26" presetClass="entr" presetSubtype="0" fill="hold" nodeType="clickEffect">
                                  <p:stCondLst>
                                    <p:cond delay="0"/>
                                  </p:stCondLst>
                                  <p:childTnLst>
                                    <p:set>
                                      <p:cBhvr>
                                        <p:cTn id="65" dur="1" fill="hold">
                                          <p:stCondLst>
                                            <p:cond delay="0"/>
                                          </p:stCondLst>
                                        </p:cTn>
                                        <p:tgtEl>
                                          <p:spTgt spid="5"/>
                                        </p:tgtEl>
                                        <p:attrNameLst>
                                          <p:attrName>style.visibility</p:attrName>
                                        </p:attrNameLst>
                                      </p:cBhvr>
                                      <p:to>
                                        <p:strVal val="visible"/>
                                      </p:to>
                                    </p:set>
                                    <p:animEffect transition="in" filter="wipe(down)">
                                      <p:cBhvr>
                                        <p:cTn id="66" dur="580">
                                          <p:stCondLst>
                                            <p:cond delay="0"/>
                                          </p:stCondLst>
                                        </p:cTn>
                                        <p:tgtEl>
                                          <p:spTgt spid="5"/>
                                        </p:tgtEl>
                                      </p:cBhvr>
                                    </p:animEffect>
                                    <p:anim calcmode="lin" valueType="num">
                                      <p:cBhvr>
                                        <p:cTn id="67" dur="1822"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68" dur="664" tmFilter="0.0,0.0; 0.25,0.07; 0.50,0.2; 0.75,0.467; 1.0,1.0">
                                          <p:stCondLst>
                                            <p:cond delay="0"/>
                                          </p:stCondLst>
                                        </p:cTn>
                                        <p:tgtEl>
                                          <p:spTgt spid="5"/>
                                        </p:tgtEl>
                                        <p:attrNameLst>
                                          <p:attrName>ppt_y</p:attrName>
                                        </p:attrNameLst>
                                      </p:cBhvr>
                                      <p:tavLst>
                                        <p:tav tm="0" fmla="#ppt_y-sin(pi*$)/3">
                                          <p:val>
                                            <p:fltVal val="0.5"/>
                                          </p:val>
                                        </p:tav>
                                        <p:tav tm="100000">
                                          <p:val>
                                            <p:fltVal val="1"/>
                                          </p:val>
                                        </p:tav>
                                      </p:tavLst>
                                    </p:anim>
                                    <p:anim calcmode="lin" valueType="num">
                                      <p:cBhvr>
                                        <p:cTn id="69" dur="664" tmFilter="0, 0; 0.125,0.2665; 0.25,0.4; 0.375,0.465; 0.5,0.5;  0.625,0.535; 0.75,0.6; 0.875,0.7335; 1,1">
                                          <p:stCondLst>
                                            <p:cond delay="664"/>
                                          </p:stCondLst>
                                        </p:cTn>
                                        <p:tgtEl>
                                          <p:spTgt spid="5"/>
                                        </p:tgtEl>
                                        <p:attrNameLst>
                                          <p:attrName>ppt_y</p:attrName>
                                        </p:attrNameLst>
                                      </p:cBhvr>
                                      <p:tavLst>
                                        <p:tav tm="0" fmla="#ppt_y-sin(pi*$)/9">
                                          <p:val>
                                            <p:fltVal val="0"/>
                                          </p:val>
                                        </p:tav>
                                        <p:tav tm="100000">
                                          <p:val>
                                            <p:fltVal val="1"/>
                                          </p:val>
                                        </p:tav>
                                      </p:tavLst>
                                    </p:anim>
                                    <p:anim calcmode="lin" valueType="num">
                                      <p:cBhvr>
                                        <p:cTn id="70" dur="332" tmFilter="0, 0; 0.125,0.2665; 0.25,0.4; 0.375,0.465; 0.5,0.5;  0.625,0.535; 0.75,0.6; 0.875,0.7335; 1,1">
                                          <p:stCondLst>
                                            <p:cond delay="1324"/>
                                          </p:stCondLst>
                                        </p:cTn>
                                        <p:tgtEl>
                                          <p:spTgt spid="5"/>
                                        </p:tgtEl>
                                        <p:attrNameLst>
                                          <p:attrName>ppt_y</p:attrName>
                                        </p:attrNameLst>
                                      </p:cBhvr>
                                      <p:tavLst>
                                        <p:tav tm="0" fmla="#ppt_y-sin(pi*$)/27">
                                          <p:val>
                                            <p:fltVal val="0"/>
                                          </p:val>
                                        </p:tav>
                                        <p:tav tm="100000">
                                          <p:val>
                                            <p:fltVal val="1"/>
                                          </p:val>
                                        </p:tav>
                                      </p:tavLst>
                                    </p:anim>
                                    <p:anim calcmode="lin" valueType="num">
                                      <p:cBhvr>
                                        <p:cTn id="71" dur="164" tmFilter="0, 0; 0.125,0.2665; 0.25,0.4; 0.375,0.465; 0.5,0.5;  0.625,0.535; 0.75,0.6; 0.875,0.7335; 1,1">
                                          <p:stCondLst>
                                            <p:cond delay="1656"/>
                                          </p:stCondLst>
                                        </p:cTn>
                                        <p:tgtEl>
                                          <p:spTgt spid="5"/>
                                        </p:tgtEl>
                                        <p:attrNameLst>
                                          <p:attrName>ppt_y</p:attrName>
                                        </p:attrNameLst>
                                      </p:cBhvr>
                                      <p:tavLst>
                                        <p:tav tm="0" fmla="#ppt_y-sin(pi*$)/81">
                                          <p:val>
                                            <p:fltVal val="0"/>
                                          </p:val>
                                        </p:tav>
                                        <p:tav tm="100000">
                                          <p:val>
                                            <p:fltVal val="1"/>
                                          </p:val>
                                        </p:tav>
                                      </p:tavLst>
                                    </p:anim>
                                    <p:animScale>
                                      <p:cBhvr>
                                        <p:cTn id="72" dur="26">
                                          <p:stCondLst>
                                            <p:cond delay="650"/>
                                          </p:stCondLst>
                                        </p:cTn>
                                        <p:tgtEl>
                                          <p:spTgt spid="5"/>
                                        </p:tgtEl>
                                      </p:cBhvr>
                                      <p:to x="100000" y="60000"/>
                                    </p:animScale>
                                    <p:animScale>
                                      <p:cBhvr>
                                        <p:cTn id="73" dur="166" decel="50000">
                                          <p:stCondLst>
                                            <p:cond delay="676"/>
                                          </p:stCondLst>
                                        </p:cTn>
                                        <p:tgtEl>
                                          <p:spTgt spid="5"/>
                                        </p:tgtEl>
                                      </p:cBhvr>
                                      <p:to x="100000" y="100000"/>
                                    </p:animScale>
                                    <p:animScale>
                                      <p:cBhvr>
                                        <p:cTn id="74" dur="26">
                                          <p:stCondLst>
                                            <p:cond delay="1312"/>
                                          </p:stCondLst>
                                        </p:cTn>
                                        <p:tgtEl>
                                          <p:spTgt spid="5"/>
                                        </p:tgtEl>
                                      </p:cBhvr>
                                      <p:to x="100000" y="80000"/>
                                    </p:animScale>
                                    <p:animScale>
                                      <p:cBhvr>
                                        <p:cTn id="75" dur="166" decel="50000">
                                          <p:stCondLst>
                                            <p:cond delay="1338"/>
                                          </p:stCondLst>
                                        </p:cTn>
                                        <p:tgtEl>
                                          <p:spTgt spid="5"/>
                                        </p:tgtEl>
                                      </p:cBhvr>
                                      <p:to x="100000" y="100000"/>
                                    </p:animScale>
                                    <p:animScale>
                                      <p:cBhvr>
                                        <p:cTn id="76" dur="26">
                                          <p:stCondLst>
                                            <p:cond delay="1642"/>
                                          </p:stCondLst>
                                        </p:cTn>
                                        <p:tgtEl>
                                          <p:spTgt spid="5"/>
                                        </p:tgtEl>
                                      </p:cBhvr>
                                      <p:to x="100000" y="90000"/>
                                    </p:animScale>
                                    <p:animScale>
                                      <p:cBhvr>
                                        <p:cTn id="77" dur="166" decel="50000">
                                          <p:stCondLst>
                                            <p:cond delay="1668"/>
                                          </p:stCondLst>
                                        </p:cTn>
                                        <p:tgtEl>
                                          <p:spTgt spid="5"/>
                                        </p:tgtEl>
                                      </p:cBhvr>
                                      <p:to x="100000" y="100000"/>
                                    </p:animScale>
                                    <p:animScale>
                                      <p:cBhvr>
                                        <p:cTn id="78" dur="26">
                                          <p:stCondLst>
                                            <p:cond delay="1808"/>
                                          </p:stCondLst>
                                        </p:cTn>
                                        <p:tgtEl>
                                          <p:spTgt spid="5"/>
                                        </p:tgtEl>
                                      </p:cBhvr>
                                      <p:to x="100000" y="95000"/>
                                    </p:animScale>
                                    <p:animScale>
                                      <p:cBhvr>
                                        <p:cTn id="79" dur="166" decel="50000">
                                          <p:stCondLst>
                                            <p:cond delay="1834"/>
                                          </p:stCondLst>
                                        </p:cTn>
                                        <p:tgtEl>
                                          <p:spTgt spid="5"/>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8E93"/>
                </a:solidFill>
              </a:rPr>
              <a:t>HOW YOU CAN HELP:</a:t>
            </a:r>
            <a:endParaRPr lang="en-US" dirty="0">
              <a:solidFill>
                <a:srgbClr val="FF8E93"/>
              </a:solidFill>
            </a:endParaRPr>
          </a:p>
        </p:txBody>
      </p:sp>
      <p:sp>
        <p:nvSpPr>
          <p:cNvPr id="3" name="Content Placeholder 2"/>
          <p:cNvSpPr>
            <a:spLocks noGrp="1"/>
          </p:cNvSpPr>
          <p:nvPr>
            <p:ph idx="1"/>
          </p:nvPr>
        </p:nvSpPr>
        <p:spPr>
          <a:xfrm>
            <a:off x="449385" y="3012142"/>
            <a:ext cx="8284307" cy="3388658"/>
          </a:xfrm>
        </p:spPr>
        <p:txBody>
          <a:bodyPr>
            <a:normAutofit/>
          </a:bodyPr>
          <a:lstStyle/>
          <a:p>
            <a:pPr marL="0" indent="0">
              <a:buNone/>
            </a:pPr>
            <a:r>
              <a:rPr lang="en-US" sz="1600" dirty="0" smtClean="0">
                <a:solidFill>
                  <a:schemeClr val="tx1"/>
                </a:solidFill>
              </a:rPr>
              <a:t>You can help save this precious dolphin by:</a:t>
            </a:r>
          </a:p>
          <a:p>
            <a:pPr>
              <a:buFont typeface="Arial"/>
              <a:buChar char="•"/>
            </a:pPr>
            <a:r>
              <a:rPr lang="en-US" sz="1600" dirty="0" smtClean="0">
                <a:solidFill>
                  <a:schemeClr val="tx1"/>
                </a:solidFill>
              </a:rPr>
              <a:t>Supporting online petitions</a:t>
            </a:r>
          </a:p>
          <a:p>
            <a:pPr>
              <a:buFont typeface="Arial"/>
              <a:buChar char="•"/>
            </a:pPr>
            <a:r>
              <a:rPr lang="en-US" sz="1600" dirty="0" smtClean="0">
                <a:solidFill>
                  <a:schemeClr val="tx1"/>
                </a:solidFill>
              </a:rPr>
              <a:t>Joining beach cleanups or simply picking up any rubbish found on the beach</a:t>
            </a:r>
          </a:p>
          <a:p>
            <a:pPr>
              <a:buFont typeface="Arial"/>
              <a:buChar char="•"/>
            </a:pPr>
            <a:r>
              <a:rPr lang="en-US" sz="1600" dirty="0" smtClean="0">
                <a:solidFill>
                  <a:schemeClr val="tx1"/>
                </a:solidFill>
              </a:rPr>
              <a:t>Adopt a Maui –by yourself or with your class.</a:t>
            </a:r>
          </a:p>
          <a:p>
            <a:pPr>
              <a:buFont typeface="Arial"/>
              <a:buChar char="•"/>
            </a:pPr>
            <a:r>
              <a:rPr lang="en-US" sz="1600" dirty="0">
                <a:solidFill>
                  <a:srgbClr val="FFFFFF"/>
                </a:solidFill>
              </a:rPr>
              <a:t>Write a letter or email to the people responsible for protecting Maui’s dolphins. Let them know how important it is that they protect the dolphins.</a:t>
            </a:r>
          </a:p>
        </p:txBody>
      </p:sp>
    </p:spTree>
    <p:extLst>
      <p:ext uri="{BB962C8B-B14F-4D97-AF65-F5344CB8AC3E}">
        <p14:creationId xmlns:p14="http://schemas.microsoft.com/office/powerpoint/2010/main" val="4161456594"/>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xmlns:p14="http://schemas.microsoft.com/office/powerpoint/2010/main" spd="slow">
        <p:fade/>
      </p:transition>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5"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000"/>
                                        <p:tgtEl>
                                          <p:spTgt spid="2"/>
                                        </p:tgtEl>
                                      </p:cBhvr>
                                    </p:animEffect>
                                    <p:anim calcmode="lin" valueType="num">
                                      <p:cBhvr>
                                        <p:cTn id="8" dur="2000" fill="hold"/>
                                        <p:tgtEl>
                                          <p:spTgt spid="2"/>
                                        </p:tgtEl>
                                        <p:attrNameLst>
                                          <p:attrName>style.rotation</p:attrName>
                                        </p:attrNameLst>
                                      </p:cBhvr>
                                      <p:tavLst>
                                        <p:tav tm="0">
                                          <p:val>
                                            <p:fltVal val="720"/>
                                          </p:val>
                                        </p:tav>
                                        <p:tav tm="100000">
                                          <p:val>
                                            <p:fltVal val="0"/>
                                          </p:val>
                                        </p:tav>
                                      </p:tavLst>
                                    </p:anim>
                                    <p:anim calcmode="lin" valueType="num">
                                      <p:cBhvr>
                                        <p:cTn id="9" dur="2000" fill="hold"/>
                                        <p:tgtEl>
                                          <p:spTgt spid="2"/>
                                        </p:tgtEl>
                                        <p:attrNameLst>
                                          <p:attrName>ppt_h</p:attrName>
                                        </p:attrNameLst>
                                      </p:cBhvr>
                                      <p:tavLst>
                                        <p:tav tm="0">
                                          <p:val>
                                            <p:fltVal val="0"/>
                                          </p:val>
                                        </p:tav>
                                        <p:tav tm="100000">
                                          <p:val>
                                            <p:strVal val="#ppt_h"/>
                                          </p:val>
                                        </p:tav>
                                      </p:tavLst>
                                    </p:anim>
                                    <p:anim calcmode="lin" valueType="num">
                                      <p:cBhvr>
                                        <p:cTn id="10" dur="2000" fill="hold"/>
                                        <p:tgtEl>
                                          <p:spTgt spid="2"/>
                                        </p:tgtEl>
                                        <p:attrNameLst>
                                          <p:attrName>ppt_w</p:attrName>
                                        </p:attrNameLst>
                                      </p:cBhvr>
                                      <p:tavLst>
                                        <p:tav tm="0">
                                          <p:val>
                                            <p:fltVal val="0"/>
                                          </p:val>
                                        </p:tav>
                                        <p:tav tm="100000">
                                          <p:val>
                                            <p:strVal val="#ppt_w"/>
                                          </p:val>
                                        </p:tav>
                                      </p:tavLst>
                                    </p:anim>
                                  </p:childTnLst>
                                </p:cTn>
                              </p:par>
                            </p:childTnLst>
                          </p:cTn>
                        </p:par>
                      </p:childTnLst>
                    </p:cTn>
                  </p:par>
                  <p:par>
                    <p:cTn id="11" fill="hold">
                      <p:stCondLst>
                        <p:cond delay="indefinite"/>
                      </p:stCondLst>
                      <p:childTnLst>
                        <p:par>
                          <p:cTn id="12" fill="hold">
                            <p:stCondLst>
                              <p:cond delay="0"/>
                            </p:stCondLst>
                            <p:childTnLst>
                              <p:par>
                                <p:cTn id="13" presetID="23" presetClass="entr" presetSubtype="16" fill="hold" nodeType="clickEffect">
                                  <p:stCondLst>
                                    <p:cond delay="0"/>
                                  </p:stCondLst>
                                  <p:childTnLst>
                                    <p:set>
                                      <p:cBhvr>
                                        <p:cTn id="14" dur="1" fill="hold">
                                          <p:stCondLst>
                                            <p:cond delay="0"/>
                                          </p:stCondLst>
                                        </p:cTn>
                                        <p:tgtEl>
                                          <p:spTgt spid="3">
                                            <p:txEl>
                                              <p:pRg st="0" end="0"/>
                                            </p:txEl>
                                          </p:spTgt>
                                        </p:tgtEl>
                                        <p:attrNameLst>
                                          <p:attrName>style.visibility</p:attrName>
                                        </p:attrNameLst>
                                      </p:cBhvr>
                                      <p:to>
                                        <p:strVal val="visible"/>
                                      </p:to>
                                    </p:set>
                                    <p:anim calcmode="lin" valueType="num">
                                      <p:cBhvr>
                                        <p:cTn id="15" dur="500" fill="hold"/>
                                        <p:tgtEl>
                                          <p:spTgt spid="3">
                                            <p:txEl>
                                              <p:pRg st="0" end="0"/>
                                            </p:txEl>
                                          </p:spTgt>
                                        </p:tgtEl>
                                        <p:attrNameLst>
                                          <p:attrName>ppt_w</p:attrName>
                                        </p:attrNameLst>
                                      </p:cBhvr>
                                      <p:tavLst>
                                        <p:tav tm="0">
                                          <p:val>
                                            <p:fltVal val="0"/>
                                          </p:val>
                                        </p:tav>
                                        <p:tav tm="100000">
                                          <p:val>
                                            <p:strVal val="#ppt_w"/>
                                          </p:val>
                                        </p:tav>
                                      </p:tavLst>
                                    </p:anim>
                                    <p:anim calcmode="lin" valueType="num">
                                      <p:cBhvr>
                                        <p:cTn id="16" dur="500" fill="hold"/>
                                        <p:tgtEl>
                                          <p:spTgt spid="3">
                                            <p:txEl>
                                              <p:pRg st="0" end="0"/>
                                            </p:txEl>
                                          </p:spTgt>
                                        </p:tgtEl>
                                        <p:attrNameLst>
                                          <p:attrName>ppt_h</p:attrName>
                                        </p:attrNameLst>
                                      </p:cBhvr>
                                      <p:tavLst>
                                        <p:tav tm="0">
                                          <p:val>
                                            <p:fltVal val="0"/>
                                          </p:val>
                                        </p:tav>
                                        <p:tav tm="100000">
                                          <p:val>
                                            <p:strVal val="#ppt_h"/>
                                          </p:val>
                                        </p:tav>
                                      </p:tavLst>
                                    </p:anim>
                                  </p:childTnLst>
                                </p:cTn>
                              </p:par>
                            </p:childTnLst>
                          </p:cTn>
                        </p:par>
                      </p:childTnLst>
                    </p:cTn>
                  </p:par>
                  <p:par>
                    <p:cTn id="17" fill="hold">
                      <p:stCondLst>
                        <p:cond delay="indefinite"/>
                      </p:stCondLst>
                      <p:childTnLst>
                        <p:par>
                          <p:cTn id="18" fill="hold">
                            <p:stCondLst>
                              <p:cond delay="0"/>
                            </p:stCondLst>
                            <p:childTnLst>
                              <p:par>
                                <p:cTn id="19" presetID="22" presetClass="entr" presetSubtype="4" fill="hold" nodeType="clickEffect">
                                  <p:stCondLst>
                                    <p:cond delay="0"/>
                                  </p:stCondLst>
                                  <p:childTnLst>
                                    <p:set>
                                      <p:cBhvr>
                                        <p:cTn id="20" dur="1" fill="hold">
                                          <p:stCondLst>
                                            <p:cond delay="0"/>
                                          </p:stCondLst>
                                        </p:cTn>
                                        <p:tgtEl>
                                          <p:spTgt spid="3">
                                            <p:txEl>
                                              <p:pRg st="1" end="1"/>
                                            </p:txEl>
                                          </p:spTgt>
                                        </p:tgtEl>
                                        <p:attrNameLst>
                                          <p:attrName>style.visibility</p:attrName>
                                        </p:attrNameLst>
                                      </p:cBhvr>
                                      <p:to>
                                        <p:strVal val="visible"/>
                                      </p:to>
                                    </p:set>
                                    <p:animEffect transition="in" filter="wipe(down)">
                                      <p:cBhvr>
                                        <p:cTn id="21" dur="500"/>
                                        <p:tgtEl>
                                          <p:spTgt spid="3">
                                            <p:txEl>
                                              <p:pRg st="1" end="1"/>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4" fill="hold" nodeType="clickEffect">
                                  <p:stCondLst>
                                    <p:cond delay="0"/>
                                  </p:stCondLst>
                                  <p:childTnLst>
                                    <p:set>
                                      <p:cBhvr>
                                        <p:cTn id="25" dur="1" fill="hold">
                                          <p:stCondLst>
                                            <p:cond delay="0"/>
                                          </p:stCondLst>
                                        </p:cTn>
                                        <p:tgtEl>
                                          <p:spTgt spid="3">
                                            <p:txEl>
                                              <p:pRg st="2" end="2"/>
                                            </p:txEl>
                                          </p:spTgt>
                                        </p:tgtEl>
                                        <p:attrNameLst>
                                          <p:attrName>style.visibility</p:attrName>
                                        </p:attrNameLst>
                                      </p:cBhvr>
                                      <p:to>
                                        <p:strVal val="visible"/>
                                      </p:to>
                                    </p:set>
                                    <p:animEffect transition="in" filter="wipe(down)">
                                      <p:cBhvr>
                                        <p:cTn id="26" dur="500"/>
                                        <p:tgtEl>
                                          <p:spTgt spid="3">
                                            <p:txEl>
                                              <p:pRg st="2" end="2"/>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55" presetClass="entr" presetSubtype="0" fill="hold" nodeType="clickEffect">
                                  <p:stCondLst>
                                    <p:cond delay="0"/>
                                  </p:stCondLst>
                                  <p:childTnLst>
                                    <p:set>
                                      <p:cBhvr>
                                        <p:cTn id="30" dur="1" fill="hold">
                                          <p:stCondLst>
                                            <p:cond delay="0"/>
                                          </p:stCondLst>
                                        </p:cTn>
                                        <p:tgtEl>
                                          <p:spTgt spid="3">
                                            <p:txEl>
                                              <p:pRg st="3" end="3"/>
                                            </p:txEl>
                                          </p:spTgt>
                                        </p:tgtEl>
                                        <p:attrNameLst>
                                          <p:attrName>style.visibility</p:attrName>
                                        </p:attrNameLst>
                                      </p:cBhvr>
                                      <p:to>
                                        <p:strVal val="visible"/>
                                      </p:to>
                                    </p:set>
                                    <p:anim calcmode="lin" valueType="num">
                                      <p:cBhvr>
                                        <p:cTn id="31" dur="1000" fill="hold"/>
                                        <p:tgtEl>
                                          <p:spTgt spid="3">
                                            <p:txEl>
                                              <p:pRg st="3" end="3"/>
                                            </p:txEl>
                                          </p:spTgt>
                                        </p:tgtEl>
                                        <p:attrNameLst>
                                          <p:attrName>ppt_w</p:attrName>
                                        </p:attrNameLst>
                                      </p:cBhvr>
                                      <p:tavLst>
                                        <p:tav tm="0">
                                          <p:val>
                                            <p:strVal val="#ppt_w*0.70"/>
                                          </p:val>
                                        </p:tav>
                                        <p:tav tm="100000">
                                          <p:val>
                                            <p:strVal val="#ppt_w"/>
                                          </p:val>
                                        </p:tav>
                                      </p:tavLst>
                                    </p:anim>
                                    <p:anim calcmode="lin" valueType="num">
                                      <p:cBhvr>
                                        <p:cTn id="32" dur="1000" fill="hold"/>
                                        <p:tgtEl>
                                          <p:spTgt spid="3">
                                            <p:txEl>
                                              <p:pRg st="3" end="3"/>
                                            </p:txEl>
                                          </p:spTgt>
                                        </p:tgtEl>
                                        <p:attrNameLst>
                                          <p:attrName>ppt_h</p:attrName>
                                        </p:attrNameLst>
                                      </p:cBhvr>
                                      <p:tavLst>
                                        <p:tav tm="0">
                                          <p:val>
                                            <p:strVal val="#ppt_h"/>
                                          </p:val>
                                        </p:tav>
                                        <p:tav tm="100000">
                                          <p:val>
                                            <p:strVal val="#ppt_h"/>
                                          </p:val>
                                        </p:tav>
                                      </p:tavLst>
                                    </p:anim>
                                    <p:animEffect transition="in" filter="fade">
                                      <p:cBhvr>
                                        <p:cTn id="33" dur="1000"/>
                                        <p:tgtEl>
                                          <p:spTgt spid="3">
                                            <p:txEl>
                                              <p:pRg st="3" end="3"/>
                                            </p:txEl>
                                          </p:spTgt>
                                        </p:tgtEl>
                                      </p:cBhvr>
                                    </p:animEffect>
                                  </p:childTnLst>
                                </p:cTn>
                              </p:par>
                            </p:childTnLst>
                          </p:cTn>
                        </p:par>
                      </p:childTnLst>
                    </p:cTn>
                  </p:par>
                  <p:par>
                    <p:cTn id="34" fill="hold">
                      <p:stCondLst>
                        <p:cond delay="indefinite"/>
                      </p:stCondLst>
                      <p:childTnLst>
                        <p:par>
                          <p:cTn id="35" fill="hold">
                            <p:stCondLst>
                              <p:cond delay="0"/>
                            </p:stCondLst>
                            <p:childTnLst>
                              <p:par>
                                <p:cTn id="36" presetID="55" presetClass="entr" presetSubtype="0" fill="hold" nodeType="clickEffect">
                                  <p:stCondLst>
                                    <p:cond delay="0"/>
                                  </p:stCondLst>
                                  <p:childTnLst>
                                    <p:set>
                                      <p:cBhvr>
                                        <p:cTn id="37" dur="1" fill="hold">
                                          <p:stCondLst>
                                            <p:cond delay="0"/>
                                          </p:stCondLst>
                                        </p:cTn>
                                        <p:tgtEl>
                                          <p:spTgt spid="3">
                                            <p:txEl>
                                              <p:pRg st="4" end="4"/>
                                            </p:txEl>
                                          </p:spTgt>
                                        </p:tgtEl>
                                        <p:attrNameLst>
                                          <p:attrName>style.visibility</p:attrName>
                                        </p:attrNameLst>
                                      </p:cBhvr>
                                      <p:to>
                                        <p:strVal val="visible"/>
                                      </p:to>
                                    </p:set>
                                    <p:anim calcmode="lin" valueType="num">
                                      <p:cBhvr>
                                        <p:cTn id="38" dur="1000" fill="hold"/>
                                        <p:tgtEl>
                                          <p:spTgt spid="3">
                                            <p:txEl>
                                              <p:pRg st="4" end="4"/>
                                            </p:txEl>
                                          </p:spTgt>
                                        </p:tgtEl>
                                        <p:attrNameLst>
                                          <p:attrName>ppt_w</p:attrName>
                                        </p:attrNameLst>
                                      </p:cBhvr>
                                      <p:tavLst>
                                        <p:tav tm="0">
                                          <p:val>
                                            <p:strVal val="#ppt_w*0.70"/>
                                          </p:val>
                                        </p:tav>
                                        <p:tav tm="100000">
                                          <p:val>
                                            <p:strVal val="#ppt_w"/>
                                          </p:val>
                                        </p:tav>
                                      </p:tavLst>
                                    </p:anim>
                                    <p:anim calcmode="lin" valueType="num">
                                      <p:cBhvr>
                                        <p:cTn id="39" dur="1000" fill="hold"/>
                                        <p:tgtEl>
                                          <p:spTgt spid="3">
                                            <p:txEl>
                                              <p:pRg st="4" end="4"/>
                                            </p:txEl>
                                          </p:spTgt>
                                        </p:tgtEl>
                                        <p:attrNameLst>
                                          <p:attrName>ppt_h</p:attrName>
                                        </p:attrNameLst>
                                      </p:cBhvr>
                                      <p:tavLst>
                                        <p:tav tm="0">
                                          <p:val>
                                            <p:strVal val="#ppt_h"/>
                                          </p:val>
                                        </p:tav>
                                        <p:tav tm="100000">
                                          <p:val>
                                            <p:strVal val="#ppt_h"/>
                                          </p:val>
                                        </p:tav>
                                      </p:tavLst>
                                    </p:anim>
                                    <p:animEffect transition="in" filter="fade">
                                      <p:cBhvr>
                                        <p:cTn id="40" dur="10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b="1" dirty="0" smtClean="0">
                <a:ln w="24500" cmpd="dbl">
                  <a:solidFill>
                    <a:schemeClr val="accent2">
                      <a:shade val="85000"/>
                      <a:satMod val="155000"/>
                    </a:schemeClr>
                  </a:solidFill>
                  <a:prstDash val="solid"/>
                  <a:miter lim="800000"/>
                </a:ln>
                <a:solidFill>
                  <a:srgbClr val="FF4564"/>
                </a:solidFill>
                <a:effectLst>
                  <a:outerShdw blurRad="38100" dist="38100" dir="7020000" algn="tl">
                    <a:srgbClr val="000000">
                      <a:alpha val="35000"/>
                    </a:srgbClr>
                  </a:outerShdw>
                </a:effectLst>
              </a:rPr>
              <a:t>THANKS FOR WATCHING!!</a:t>
            </a:r>
            <a:endParaRPr lang="en-US" dirty="0">
              <a:solidFill>
                <a:srgbClr val="FF4564"/>
              </a:solidFill>
            </a:endParaRPr>
          </a:p>
        </p:txBody>
      </p:sp>
      <p:pic>
        <p:nvPicPr>
          <p:cNvPr id="4" name="Content Placeholder 3" descr="6a00d8341bf67c53ef016303327d3e970d-500wi.jpg"/>
          <p:cNvPicPr>
            <a:picLocks noGrp="1" noChangeAspect="1"/>
          </p:cNvPicPr>
          <p:nvPr>
            <p:ph idx="1"/>
          </p:nvPr>
        </p:nvPicPr>
        <p:blipFill>
          <a:blip r:embed="rId2">
            <a:extLst>
              <a:ext uri="{28A0092B-C50C-407E-A947-70E740481C1C}">
                <a14:useLocalDpi xmlns:a14="http://schemas.microsoft.com/office/drawing/2010/main" val="0"/>
              </a:ext>
            </a:extLst>
          </a:blip>
          <a:srcRect t="16927" b="16927"/>
          <a:stretch>
            <a:fillRect/>
          </a:stretch>
        </p:blipFill>
        <p:spPr>
          <a:xfrm>
            <a:off x="712788" y="3209638"/>
            <a:ext cx="7267088" cy="3191161"/>
          </a:xfrm>
        </p:spPr>
      </p:pic>
    </p:spTree>
    <p:extLst>
      <p:ext uri="{BB962C8B-B14F-4D97-AF65-F5344CB8AC3E}">
        <p14:creationId xmlns:p14="http://schemas.microsoft.com/office/powerpoint/2010/main" val="1217669696"/>
      </p:ext>
    </p:extLst>
  </p:cSld>
  <p:clrMapOvr>
    <a:masterClrMapping/>
  </p:clrMapOvr>
  <mc:AlternateContent xmlns:mc="http://schemas.openxmlformats.org/markup-compatibility/2006" xmlns:p14="http://schemas.microsoft.com/office/powerpoint/2010/main">
    <mc:Choice Requires="p14">
      <p:transition spd="slow" p14:dur="3000">
        <p14:shred/>
      </p:transition>
    </mc:Choice>
    <mc:Fallback xmlns="">
      <p:transition xmlns:p14="http://schemas.microsoft.com/office/powerpoint/2010/main" spd="slow">
        <p:fade/>
      </p:transition>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6" presetClass="entr" presetSubtype="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by="(-#ppt_w*2)" calcmode="lin" valueType="num">
                                      <p:cBhvr rctx="PPT">
                                        <p:cTn id="7" dur="500" autoRev="1" fill="hold">
                                          <p:stCondLst>
                                            <p:cond delay="0"/>
                                          </p:stCondLst>
                                        </p:cTn>
                                        <p:tgtEl>
                                          <p:spTgt spid="2"/>
                                        </p:tgtEl>
                                        <p:attrNameLst>
                                          <p:attrName>ppt_w</p:attrName>
                                        </p:attrNameLst>
                                      </p:cBhvr>
                                    </p:anim>
                                    <p:anim by="(#ppt_w*0.50)" calcmode="lin" valueType="num">
                                      <p:cBhvr>
                                        <p:cTn id="8" dur="500" decel="50000" autoRev="1" fill="hold">
                                          <p:stCondLst>
                                            <p:cond delay="0"/>
                                          </p:stCondLst>
                                        </p:cTn>
                                        <p:tgtEl>
                                          <p:spTgt spid="2"/>
                                        </p:tgtEl>
                                        <p:attrNameLst>
                                          <p:attrName>ppt_x</p:attrName>
                                        </p:attrNameLst>
                                      </p:cBhvr>
                                    </p:anim>
                                    <p:anim from="(-#ppt_h/2)" to="(#ppt_y)" calcmode="lin" valueType="num">
                                      <p:cBhvr>
                                        <p:cTn id="9" dur="1000" fill="hold">
                                          <p:stCondLst>
                                            <p:cond delay="0"/>
                                          </p:stCondLst>
                                        </p:cTn>
                                        <p:tgtEl>
                                          <p:spTgt spid="2"/>
                                        </p:tgtEl>
                                        <p:attrNameLst>
                                          <p:attrName>ppt_y</p:attrName>
                                        </p:attrNameLst>
                                      </p:cBhvr>
                                    </p:anim>
                                    <p:animRot by="21600000">
                                      <p:cBhvr>
                                        <p:cTn id="10" dur="1000" fill="hold">
                                          <p:stCondLst>
                                            <p:cond delay="0"/>
                                          </p:stCondLst>
                                        </p:cTn>
                                        <p:tgtEl>
                                          <p:spTgt spid="2"/>
                                        </p:tgtEl>
                                        <p:attrNameLst>
                                          <p:attrName>r</p:attrName>
                                        </p:attrNameLst>
                                      </p:cBhvr>
                                    </p:animRot>
                                  </p:childTnLst>
                                </p:cTn>
                              </p:par>
                            </p:childTnLst>
                          </p:cTn>
                        </p:par>
                      </p:childTnLst>
                    </p:cTn>
                  </p:par>
                  <p:par>
                    <p:cTn id="11" fill="hold">
                      <p:stCondLst>
                        <p:cond delay="indefinite"/>
                      </p:stCondLst>
                      <p:childTnLst>
                        <p:par>
                          <p:cTn id="12" fill="hold">
                            <p:stCondLst>
                              <p:cond delay="0"/>
                            </p:stCondLst>
                            <p:childTnLst>
                              <p:par>
                                <p:cTn id="13" presetID="19" presetClass="entr" presetSubtype="10" fill="hold" nodeType="click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p:cTn id="15" dur="5000" fill="hold"/>
                                        <p:tgtEl>
                                          <p:spTgt spid="4"/>
                                        </p:tgtEl>
                                        <p:attrNameLst>
                                          <p:attrName>ppt_w</p:attrName>
                                        </p:attrNameLst>
                                      </p:cBhvr>
                                      <p:tavLst>
                                        <p:tav tm="0" fmla="#ppt_w*sin(2.5*pi*$)">
                                          <p:val>
                                            <p:fltVal val="0"/>
                                          </p:val>
                                        </p:tav>
                                        <p:tav tm="100000">
                                          <p:val>
                                            <p:fltVal val="1"/>
                                          </p:val>
                                        </p:tav>
                                      </p:tavLst>
                                    </p:anim>
                                    <p:anim calcmode="lin" valueType="num">
                                      <p:cBhvr>
                                        <p:cTn id="16" dur="5000" fill="hold"/>
                                        <p:tgtEl>
                                          <p:spTgt spid="4"/>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theme/theme1.xml><?xml version="1.0" encoding="utf-8"?>
<a:theme xmlns:a="http://schemas.openxmlformats.org/drawingml/2006/main" name="Sky">
  <a:themeElements>
    <a:clrScheme name="Sky">
      <a:dk1>
        <a:sysClr val="windowText" lastClr="000000"/>
      </a:dk1>
      <a:lt1>
        <a:sysClr val="window" lastClr="FFFFFF"/>
      </a:lt1>
      <a:dk2>
        <a:srgbClr val="1782BF"/>
      </a:dk2>
      <a:lt2>
        <a:srgbClr val="62BCE9"/>
      </a:lt2>
      <a:accent1>
        <a:srgbClr val="073779"/>
      </a:accent1>
      <a:accent2>
        <a:srgbClr val="8FD9FB"/>
      </a:accent2>
      <a:accent3>
        <a:srgbClr val="FFCC00"/>
      </a:accent3>
      <a:accent4>
        <a:srgbClr val="EB6615"/>
      </a:accent4>
      <a:accent5>
        <a:srgbClr val="C76402"/>
      </a:accent5>
      <a:accent6>
        <a:srgbClr val="B523B4"/>
      </a:accent6>
      <a:hlink>
        <a:srgbClr val="FFDE26"/>
      </a:hlink>
      <a:folHlink>
        <a:srgbClr val="DEBE00"/>
      </a:folHlink>
    </a:clrScheme>
    <a:fontScheme name="Advantage">
      <a:majorFont>
        <a:latin typeface="Rockwell"/>
        <a:ea typeface=""/>
        <a:cs typeface=""/>
        <a:font script="Jpan" typeface="ＭＳ ゴシック"/>
        <a:font script="Hans" typeface="宋体"/>
        <a:font script="Hant" typeface="新細明體"/>
      </a:majorFont>
      <a:minorFont>
        <a:latin typeface="Rockwell"/>
        <a:ea typeface=""/>
        <a:cs typeface=""/>
        <a:font script="Jpan" typeface="ＭＳ ゴシック"/>
        <a:font script="Hans" typeface="宋体"/>
        <a:font script="Hant" typeface="新細明體"/>
      </a:minorFont>
    </a:fontScheme>
    <a:fmtScheme name="Sky">
      <a:fillStyleLst>
        <a:solidFill>
          <a:schemeClr val="phClr"/>
        </a:solidFill>
        <a:solidFill>
          <a:schemeClr val="phClr">
            <a:alpha val="50000"/>
          </a:schemeClr>
        </a:solidFill>
        <a:gradFill rotWithShape="1">
          <a:gsLst>
            <a:gs pos="0">
              <a:schemeClr val="phClr">
                <a:shade val="30000"/>
                <a:satMod val="130000"/>
              </a:schemeClr>
            </a:gs>
            <a:gs pos="80000">
              <a:schemeClr val="phClr">
                <a:shade val="93000"/>
                <a:satMod val="130000"/>
              </a:schemeClr>
            </a:gs>
            <a:gs pos="100000">
              <a:schemeClr val="phClr">
                <a:shade val="94000"/>
                <a:satMod val="135000"/>
              </a:schemeClr>
            </a:gs>
          </a:gsLst>
          <a:lin ang="14400000" scaled="1"/>
        </a:gradFill>
      </a:fillStyleLst>
      <a:lnStyleLst>
        <a:ln w="12700" cap="flat" cmpd="sng" algn="ctr">
          <a:solidFill>
            <a:schemeClr val="phClr">
              <a:shade val="95000"/>
              <a:satMod val="105000"/>
            </a:schemeClr>
          </a:solidFill>
          <a:prstDash val="solid"/>
        </a:ln>
        <a:ln w="31750" cap="flat" cmpd="sng" algn="ctr">
          <a:solidFill>
            <a:schemeClr val="phClr"/>
          </a:solidFill>
          <a:prstDash val="solid"/>
        </a:ln>
        <a:ln w="63500" cap="flat" cmpd="sng" algn="ctr">
          <a:solidFill>
            <a:schemeClr val="phClr"/>
          </a:solidFill>
          <a:prstDash val="solid"/>
        </a:ln>
      </a:lnStyleLst>
      <a:effectStyleLst>
        <a:effectStyle>
          <a:effectLst/>
        </a:effectStyle>
        <a:effectStyle>
          <a:effectLst>
            <a:outerShdw blurRad="88900" dist="63500" dir="3000000" algn="br" rotWithShape="0">
              <a:srgbClr val="000000">
                <a:alpha val="35000"/>
              </a:srgbClr>
            </a:outerShdw>
          </a:effectLst>
        </a:effectStyle>
        <a:effectStyle>
          <a:effectLst>
            <a:innerShdw blurRad="50800" dist="25400" dir="6600000">
              <a:srgbClr val="000000">
                <a:alpha val="50000"/>
              </a:srgbClr>
            </a:innerShdw>
            <a:reflection blurRad="12700" stA="26000" endPos="28000" dist="38100" dir="5400000" sy="-100000" rotWithShape="0"/>
          </a:effectLst>
        </a:effectStyle>
      </a:effectStyleLst>
      <a:bgFillStyleLst>
        <a:solidFill>
          <a:schemeClr val="phClr"/>
        </a:solidFill>
        <a:gradFill rotWithShape="1">
          <a:gsLst>
            <a:gs pos="0">
              <a:schemeClr val="phClr">
                <a:tint val="100000"/>
                <a:satMod val="140000"/>
                <a:lumMod val="105000"/>
              </a:schemeClr>
            </a:gs>
            <a:gs pos="100000">
              <a:schemeClr val="phClr">
                <a:shade val="20000"/>
                <a:satMod val="250000"/>
                <a:lumMod val="110000"/>
              </a:schemeClr>
            </a:gs>
          </a:gsLst>
          <a:path path="circle">
            <a:fillToRect l="50000" t="50000" r="50000" b="50000"/>
          </a:path>
        </a:gradFill>
        <a:gradFill rotWithShape="1">
          <a:gsLst>
            <a:gs pos="0">
              <a:schemeClr val="phClr">
                <a:tint val="80000"/>
                <a:satMod val="300000"/>
              </a:schemeClr>
            </a:gs>
            <a:gs pos="100000">
              <a:schemeClr val="phClr">
                <a:shade val="30000"/>
                <a:satMod val="200000"/>
              </a:schemeClr>
            </a:gs>
          </a:gsLst>
          <a:lin ang="5400000" scaled="0"/>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151</TotalTime>
  <Words>510</Words>
  <Application>Microsoft Macintosh PowerPoint</Application>
  <PresentationFormat>On-screen Show (4:3)</PresentationFormat>
  <Paragraphs>36</Paragraphs>
  <Slides>8</Slides>
  <Notes>0</Notes>
  <HiddenSlides>0</HiddenSlides>
  <MMClips>1</MMClips>
  <ScaleCrop>false</ScaleCrop>
  <HeadingPairs>
    <vt:vector size="4" baseType="variant">
      <vt:variant>
        <vt:lpstr>Theme</vt:lpstr>
      </vt:variant>
      <vt:variant>
        <vt:i4>1</vt:i4>
      </vt:variant>
      <vt:variant>
        <vt:lpstr>Slide Titles</vt:lpstr>
      </vt:variant>
      <vt:variant>
        <vt:i4>8</vt:i4>
      </vt:variant>
    </vt:vector>
  </HeadingPairs>
  <TitlesOfParts>
    <vt:vector size="9" baseType="lpstr">
      <vt:lpstr>Sky</vt:lpstr>
      <vt:lpstr>MAUI’S DOLPHIN</vt:lpstr>
      <vt:lpstr>APPEARANCE         </vt:lpstr>
      <vt:lpstr>Diet and Foraging</vt:lpstr>
      <vt:lpstr>HABITAT</vt:lpstr>
      <vt:lpstr>BREEDING</vt:lpstr>
      <vt:lpstr>MAIN THREATS</vt:lpstr>
      <vt:lpstr>HOW YOU CAN HELP:</vt:lpstr>
      <vt:lpstr>THANKS FOR WATCHING!!</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MAUI’S DOLPHIN</dc:title>
  <dc:creator>A Tupou</dc:creator>
  <cp:lastModifiedBy>A Tupou</cp:lastModifiedBy>
  <cp:revision>22</cp:revision>
  <dcterms:created xsi:type="dcterms:W3CDTF">2012-05-31T05:51:19Z</dcterms:created>
  <dcterms:modified xsi:type="dcterms:W3CDTF">2012-06-16T08:27:12Z</dcterms:modified>
</cp:coreProperties>
</file>